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sldIdLst>
    <p:sldId id="256" r:id="rId2"/>
    <p:sldId id="257" r:id="rId3"/>
    <p:sldId id="258" r:id="rId4"/>
    <p:sldId id="262" r:id="rId5"/>
    <p:sldId id="259" r:id="rId6"/>
    <p:sldId id="336" r:id="rId7"/>
    <p:sldId id="331" r:id="rId8"/>
    <p:sldId id="338" r:id="rId9"/>
    <p:sldId id="343" r:id="rId10"/>
    <p:sldId id="337" r:id="rId11"/>
    <p:sldId id="260" r:id="rId12"/>
    <p:sldId id="299" r:id="rId13"/>
    <p:sldId id="292" r:id="rId14"/>
    <p:sldId id="308" r:id="rId15"/>
    <p:sldId id="301" r:id="rId16"/>
    <p:sldId id="302" r:id="rId17"/>
    <p:sldId id="303" r:id="rId18"/>
    <p:sldId id="328" r:id="rId19"/>
    <p:sldId id="304" r:id="rId20"/>
    <p:sldId id="305" r:id="rId21"/>
    <p:sldId id="313" r:id="rId22"/>
    <p:sldId id="314" r:id="rId23"/>
    <p:sldId id="315" r:id="rId24"/>
    <p:sldId id="316" r:id="rId25"/>
    <p:sldId id="317" r:id="rId26"/>
    <p:sldId id="318" r:id="rId27"/>
    <p:sldId id="319" r:id="rId28"/>
    <p:sldId id="320" r:id="rId29"/>
    <p:sldId id="296" r:id="rId30"/>
    <p:sldId id="321" r:id="rId31"/>
    <p:sldId id="322" r:id="rId32"/>
    <p:sldId id="323" r:id="rId33"/>
    <p:sldId id="324" r:id="rId34"/>
    <p:sldId id="325" r:id="rId35"/>
    <p:sldId id="326" r:id="rId36"/>
    <p:sldId id="330" r:id="rId37"/>
    <p:sldId id="349" r:id="rId38"/>
    <p:sldId id="332" r:id="rId39"/>
    <p:sldId id="333" r:id="rId40"/>
    <p:sldId id="334" r:id="rId41"/>
    <p:sldId id="350" r:id="rId42"/>
    <p:sldId id="352" r:id="rId43"/>
    <p:sldId id="353" r:id="rId44"/>
    <p:sldId id="354" r:id="rId45"/>
    <p:sldId id="351" r:id="rId46"/>
    <p:sldId id="344" r:id="rId47"/>
    <p:sldId id="345" r:id="rId48"/>
    <p:sldId id="261" r:id="rId49"/>
    <p:sldId id="339" r:id="rId50"/>
    <p:sldId id="341" r:id="rId51"/>
    <p:sldId id="342" r:id="rId52"/>
    <p:sldId id="335" r:id="rId53"/>
    <p:sldId id="307" r:id="rId54"/>
    <p:sldId id="309" r:id="rId55"/>
    <p:sldId id="346" r:id="rId56"/>
    <p:sldId id="310" r:id="rId57"/>
    <p:sldId id="311" r:id="rId58"/>
    <p:sldId id="312" r:id="rId59"/>
    <p:sldId id="347" r:id="rId60"/>
    <p:sldId id="348" r:id="rId6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19"/>
    <p:restoredTop sz="84641"/>
  </p:normalViewPr>
  <p:slideViewPr>
    <p:cSldViewPr snapToGrid="0" snapToObjects="1">
      <p:cViewPr varScale="1">
        <p:scale>
          <a:sx n="88" d="100"/>
          <a:sy n="88" d="100"/>
        </p:scale>
        <p:origin x="128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CE0603-8A42-264A-BF94-DB780EF6EBEF}" type="datetimeFigureOut">
              <a:rPr lang="nl-NL" smtClean="0"/>
              <a:t>13-05-19</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l-NL"/>
              <a:t>Tekststijl van het model bewerken
Tweede niveau
Derde niveau
Vierde niveau
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4A7682-D93B-504B-8F2A-10D06FF3FC41}" type="slidenum">
              <a:rPr lang="nl-NL" smtClean="0"/>
              <a:t>‹nr.›</a:t>
            </a:fld>
            <a:endParaRPr lang="nl-NL"/>
          </a:p>
        </p:txBody>
      </p:sp>
    </p:spTree>
    <p:extLst>
      <p:ext uri="{BB962C8B-B14F-4D97-AF65-F5344CB8AC3E}">
        <p14:creationId xmlns:p14="http://schemas.microsoft.com/office/powerpoint/2010/main" val="3596323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deze les kijken we terug naar wat we in bijeenkomst 1 hebben gedaan. We bespreken de huiswerkopdracht. Ik geef aan wat we deze les gaan doen. We gaan een </a:t>
            </a:r>
            <a:r>
              <a:rPr lang="nl-NL" dirty="0" err="1"/>
              <a:t>unplugged</a:t>
            </a:r>
            <a:r>
              <a:rPr lang="nl-NL" dirty="0"/>
              <a:t> opdracht doen en gaan in tweetallen aan de slag met de </a:t>
            </a:r>
            <a:r>
              <a:rPr lang="nl-NL" dirty="0" err="1"/>
              <a:t>microbit</a:t>
            </a:r>
            <a:r>
              <a:rPr lang="nl-NL" dirty="0"/>
              <a:t>. </a:t>
            </a:r>
          </a:p>
        </p:txBody>
      </p:sp>
      <p:sp>
        <p:nvSpPr>
          <p:cNvPr id="4" name="Tijdelijke aanduiding voor dianummer 3"/>
          <p:cNvSpPr>
            <a:spLocks noGrp="1"/>
          </p:cNvSpPr>
          <p:nvPr>
            <p:ph type="sldNum" sz="quarter" idx="5"/>
          </p:nvPr>
        </p:nvSpPr>
        <p:spPr/>
        <p:txBody>
          <a:bodyPr/>
          <a:lstStyle/>
          <a:p>
            <a:fld id="{BB4A7682-D93B-504B-8F2A-10D06FF3FC41}" type="slidenum">
              <a:rPr lang="nl-NL" smtClean="0"/>
              <a:t>2</a:t>
            </a:fld>
            <a:endParaRPr lang="nl-NL"/>
          </a:p>
        </p:txBody>
      </p:sp>
    </p:spTree>
    <p:extLst>
      <p:ext uri="{BB962C8B-B14F-4D97-AF65-F5344CB8AC3E}">
        <p14:creationId xmlns:p14="http://schemas.microsoft.com/office/powerpoint/2010/main" val="3950586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gaan een </a:t>
            </a:r>
            <a:r>
              <a:rPr lang="nl-NL" dirty="0" err="1"/>
              <a:t>unplugged</a:t>
            </a:r>
            <a:r>
              <a:rPr lang="nl-NL" dirty="0"/>
              <a:t> programmeeropdracht doen. Dat betekent programmeren zonder de computer. We gaan de ingang van een parkeerplaats programmeren</a:t>
            </a:r>
          </a:p>
        </p:txBody>
      </p:sp>
      <p:sp>
        <p:nvSpPr>
          <p:cNvPr id="4" name="Tijdelijke aanduiding voor dianummer 3"/>
          <p:cNvSpPr>
            <a:spLocks noGrp="1"/>
          </p:cNvSpPr>
          <p:nvPr>
            <p:ph type="sldNum" sz="quarter" idx="5"/>
          </p:nvPr>
        </p:nvSpPr>
        <p:spPr/>
        <p:txBody>
          <a:bodyPr/>
          <a:lstStyle/>
          <a:p>
            <a:fld id="{BB4A7682-D93B-504B-8F2A-10D06FF3FC41}" type="slidenum">
              <a:rPr lang="nl-NL" smtClean="0"/>
              <a:t>11</a:t>
            </a:fld>
            <a:endParaRPr lang="nl-NL"/>
          </a:p>
        </p:txBody>
      </p:sp>
    </p:spTree>
    <p:extLst>
      <p:ext uri="{BB962C8B-B14F-4D97-AF65-F5344CB8AC3E}">
        <p14:creationId xmlns:p14="http://schemas.microsoft.com/office/powerpoint/2010/main" val="550789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opdracht wordt </a:t>
            </a:r>
            <a:r>
              <a:rPr lang="nl-NL" dirty="0" err="1"/>
              <a:t>klasssikaal</a:t>
            </a:r>
            <a:r>
              <a:rPr lang="nl-NL" dirty="0"/>
              <a:t> door 1 groepje leerlingen gedaan. Als je wilt werken met meerdere groepjes spelen die opdracht 1 nog een keer na. </a:t>
            </a:r>
          </a:p>
        </p:txBody>
      </p:sp>
      <p:sp>
        <p:nvSpPr>
          <p:cNvPr id="4" name="Tijdelijke aanduiding voor dianummer 3"/>
          <p:cNvSpPr>
            <a:spLocks noGrp="1"/>
          </p:cNvSpPr>
          <p:nvPr>
            <p:ph type="sldNum" sz="quarter" idx="5"/>
          </p:nvPr>
        </p:nvSpPr>
        <p:spPr/>
        <p:txBody>
          <a:bodyPr/>
          <a:lstStyle/>
          <a:p>
            <a:fld id="{BB4A7682-D93B-504B-8F2A-10D06FF3FC41}" type="slidenum">
              <a:rPr lang="nl-NL" smtClean="0"/>
              <a:t>12</a:t>
            </a:fld>
            <a:endParaRPr lang="nl-NL"/>
          </a:p>
        </p:txBody>
      </p:sp>
    </p:spTree>
    <p:extLst>
      <p:ext uri="{BB962C8B-B14F-4D97-AF65-F5344CB8AC3E}">
        <p14:creationId xmlns:p14="http://schemas.microsoft.com/office/powerpoint/2010/main" val="1693529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Opstelling voor opdracht 1 en 2</a:t>
            </a:r>
          </a:p>
        </p:txBody>
      </p:sp>
      <p:sp>
        <p:nvSpPr>
          <p:cNvPr id="4" name="Tijdelijke aanduiding voor dianummer 3"/>
          <p:cNvSpPr>
            <a:spLocks noGrp="1"/>
          </p:cNvSpPr>
          <p:nvPr>
            <p:ph type="sldNum" sz="quarter" idx="5"/>
          </p:nvPr>
        </p:nvSpPr>
        <p:spPr/>
        <p:txBody>
          <a:bodyPr/>
          <a:lstStyle/>
          <a:p>
            <a:fld id="{75BD474A-7446-FA41-8507-B74AE9AAF0DD}" type="slidenum">
              <a:rPr lang="nl-NL" smtClean="0"/>
              <a:t>13</a:t>
            </a:fld>
            <a:endParaRPr lang="nl-NL"/>
          </a:p>
        </p:txBody>
      </p:sp>
    </p:spTree>
    <p:extLst>
      <p:ext uri="{BB962C8B-B14F-4D97-AF65-F5344CB8AC3E}">
        <p14:creationId xmlns:p14="http://schemas.microsoft.com/office/powerpoint/2010/main" val="3904202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Opdracht 4: </a:t>
            </a:r>
          </a:p>
          <a:p>
            <a:r>
              <a:rPr lang="nl-NL" dirty="0"/>
              <a:t>De leerkracht probeert als vierde automobilist de parkeergarage binnen te komen. </a:t>
            </a:r>
          </a:p>
          <a:p>
            <a:r>
              <a:rPr lang="nl-NL" dirty="0"/>
              <a:t>Zou de slagboom nu open moeten gaan of dicht moeten blijven</a:t>
            </a:r>
          </a:p>
        </p:txBody>
      </p:sp>
      <p:sp>
        <p:nvSpPr>
          <p:cNvPr id="4" name="Tijdelijke aanduiding voor dianummer 3"/>
          <p:cNvSpPr>
            <a:spLocks noGrp="1"/>
          </p:cNvSpPr>
          <p:nvPr>
            <p:ph type="sldNum" sz="quarter" idx="5"/>
          </p:nvPr>
        </p:nvSpPr>
        <p:spPr/>
        <p:txBody>
          <a:bodyPr/>
          <a:lstStyle/>
          <a:p>
            <a:fld id="{75BD474A-7446-FA41-8507-B74AE9AAF0DD}" type="slidenum">
              <a:rPr lang="nl-NL" smtClean="0"/>
              <a:t>24</a:t>
            </a:fld>
            <a:endParaRPr lang="nl-NL"/>
          </a:p>
        </p:txBody>
      </p:sp>
    </p:spTree>
    <p:extLst>
      <p:ext uri="{BB962C8B-B14F-4D97-AF65-F5344CB8AC3E}">
        <p14:creationId xmlns:p14="http://schemas.microsoft.com/office/powerpoint/2010/main" val="38533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endParaRPr lang="nl-NL" dirty="0"/>
          </a:p>
          <a:p>
            <a:r>
              <a:rPr lang="nl-NL" dirty="0"/>
              <a:t>Waar moet hij de error geven. </a:t>
            </a:r>
          </a:p>
          <a:p>
            <a:endParaRPr lang="nl-NL" dirty="0"/>
          </a:p>
          <a:p>
            <a:r>
              <a:rPr lang="nl-NL" b="1" dirty="0"/>
              <a:t>Moet dit al gebeuren bij de knop ingang of verderop in het systeem?</a:t>
            </a:r>
          </a:p>
          <a:p>
            <a:endParaRPr lang="nl-NL" b="1" dirty="0"/>
          </a:p>
          <a:p>
            <a:r>
              <a:rPr lang="nl-NL" b="1" dirty="0"/>
              <a:t>De opties die er staan zijn al voorbij de computer. </a:t>
            </a:r>
          </a:p>
          <a:p>
            <a:endParaRPr lang="nl-NL" b="1" dirty="0"/>
          </a:p>
          <a:p>
            <a:r>
              <a:rPr lang="nl-NL" b="1" dirty="0"/>
              <a:t>Kan de stroom voorbij de computer komen?</a:t>
            </a:r>
          </a:p>
          <a:p>
            <a:endParaRPr lang="nl-NL" b="1" dirty="0"/>
          </a:p>
          <a:p>
            <a:r>
              <a:rPr lang="nl-NL" b="1" dirty="0"/>
              <a:t>Het woord VOL is afleidend/ misleidend. </a:t>
            </a:r>
          </a:p>
          <a:p>
            <a:endParaRPr lang="nl-NL" b="1" dirty="0"/>
          </a:p>
          <a:p>
            <a:r>
              <a:rPr lang="nl-NL" b="1" dirty="0"/>
              <a:t>Als de vierde auto er komt te staan dan laat je het woord VOL zien. </a:t>
            </a:r>
          </a:p>
          <a:p>
            <a:endParaRPr lang="nl-NL" b="1" dirty="0"/>
          </a:p>
        </p:txBody>
      </p:sp>
      <p:sp>
        <p:nvSpPr>
          <p:cNvPr id="4" name="Tijdelijke aanduiding voor dianummer 3"/>
          <p:cNvSpPr>
            <a:spLocks noGrp="1"/>
          </p:cNvSpPr>
          <p:nvPr>
            <p:ph type="sldNum" sz="quarter" idx="5"/>
          </p:nvPr>
        </p:nvSpPr>
        <p:spPr/>
        <p:txBody>
          <a:bodyPr/>
          <a:lstStyle/>
          <a:p>
            <a:fld id="{BB4A7682-D93B-504B-8F2A-10D06FF3FC41}" type="slidenum">
              <a:rPr lang="nl-NL" smtClean="0"/>
              <a:t>27</a:t>
            </a:fld>
            <a:endParaRPr lang="nl-NL"/>
          </a:p>
        </p:txBody>
      </p:sp>
    </p:spTree>
    <p:extLst>
      <p:ext uri="{BB962C8B-B14F-4D97-AF65-F5344CB8AC3E}">
        <p14:creationId xmlns:p14="http://schemas.microsoft.com/office/powerpoint/2010/main" val="37357225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Opstelling voor opdracht 6</a:t>
            </a:r>
          </a:p>
        </p:txBody>
      </p:sp>
      <p:sp>
        <p:nvSpPr>
          <p:cNvPr id="4" name="Tijdelijke aanduiding voor dianummer 3"/>
          <p:cNvSpPr>
            <a:spLocks noGrp="1"/>
          </p:cNvSpPr>
          <p:nvPr>
            <p:ph type="sldNum" sz="quarter" idx="5"/>
          </p:nvPr>
        </p:nvSpPr>
        <p:spPr/>
        <p:txBody>
          <a:bodyPr/>
          <a:lstStyle/>
          <a:p>
            <a:fld id="{75BD474A-7446-FA41-8507-B74AE9AAF0DD}" type="slidenum">
              <a:rPr lang="nl-NL" smtClean="0"/>
              <a:t>29</a:t>
            </a:fld>
            <a:endParaRPr lang="nl-NL"/>
          </a:p>
        </p:txBody>
      </p:sp>
    </p:spTree>
    <p:extLst>
      <p:ext uri="{BB962C8B-B14F-4D97-AF65-F5344CB8AC3E}">
        <p14:creationId xmlns:p14="http://schemas.microsoft.com/office/powerpoint/2010/main" val="1950870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Haal de spullen uit de doos van de </a:t>
            </a:r>
            <a:r>
              <a:rPr lang="nl-NL" dirty="0" err="1"/>
              <a:t>microbit</a:t>
            </a:r>
            <a:r>
              <a:rPr lang="nl-NL" dirty="0"/>
              <a:t>. Er zit in:</a:t>
            </a:r>
          </a:p>
          <a:p>
            <a:r>
              <a:rPr lang="nl-NL" dirty="0"/>
              <a:t>Een usb-kabel om de </a:t>
            </a:r>
            <a:r>
              <a:rPr lang="nl-NL" dirty="0" err="1"/>
              <a:t>microbit</a:t>
            </a:r>
            <a:r>
              <a:rPr lang="nl-NL" dirty="0"/>
              <a:t> aan te sluiten op de computer</a:t>
            </a:r>
          </a:p>
          <a:p>
            <a:r>
              <a:rPr lang="nl-NL" dirty="0"/>
              <a:t>Twee AAA-batterijen</a:t>
            </a:r>
          </a:p>
          <a:p>
            <a:r>
              <a:rPr lang="nl-NL" dirty="0"/>
              <a:t>Een batterijenhouder</a:t>
            </a:r>
          </a:p>
          <a:p>
            <a:r>
              <a:rPr lang="nl-NL" dirty="0"/>
              <a:t>De </a:t>
            </a:r>
            <a:r>
              <a:rPr lang="nl-NL" dirty="0" err="1"/>
              <a:t>microbit</a:t>
            </a:r>
            <a:r>
              <a:rPr lang="nl-NL" dirty="0"/>
              <a:t>. </a:t>
            </a:r>
          </a:p>
        </p:txBody>
      </p:sp>
      <p:sp>
        <p:nvSpPr>
          <p:cNvPr id="4" name="Tijdelijke aanduiding voor dianummer 3"/>
          <p:cNvSpPr>
            <a:spLocks noGrp="1"/>
          </p:cNvSpPr>
          <p:nvPr>
            <p:ph type="sldNum" sz="quarter" idx="5"/>
          </p:nvPr>
        </p:nvSpPr>
        <p:spPr/>
        <p:txBody>
          <a:bodyPr/>
          <a:lstStyle/>
          <a:p>
            <a:fld id="{72C09221-A681-8447-85A2-7F4A92B9FBAA}" type="slidenum">
              <a:rPr lang="nl-NL" smtClean="0"/>
              <a:t>36</a:t>
            </a:fld>
            <a:endParaRPr lang="nl-NL"/>
          </a:p>
        </p:txBody>
      </p:sp>
    </p:spTree>
    <p:extLst>
      <p:ext uri="{BB962C8B-B14F-4D97-AF65-F5344CB8AC3E}">
        <p14:creationId xmlns:p14="http://schemas.microsoft.com/office/powerpoint/2010/main" val="3025392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Stop de batterijen met de plus en </a:t>
            </a:r>
            <a:r>
              <a:rPr lang="nl-NL" dirty="0" err="1"/>
              <a:t>minkant</a:t>
            </a:r>
            <a:r>
              <a:rPr lang="nl-NL" dirty="0"/>
              <a:t> op de goede manier in de batterijenhouder</a:t>
            </a:r>
          </a:p>
        </p:txBody>
      </p:sp>
      <p:sp>
        <p:nvSpPr>
          <p:cNvPr id="4" name="Tijdelijke aanduiding voor dianummer 3"/>
          <p:cNvSpPr>
            <a:spLocks noGrp="1"/>
          </p:cNvSpPr>
          <p:nvPr>
            <p:ph type="sldNum" sz="quarter" idx="5"/>
          </p:nvPr>
        </p:nvSpPr>
        <p:spPr/>
        <p:txBody>
          <a:bodyPr/>
          <a:lstStyle/>
          <a:p>
            <a:fld id="{72C09221-A681-8447-85A2-7F4A92B9FBAA}" type="slidenum">
              <a:rPr lang="nl-NL" smtClean="0"/>
              <a:t>37</a:t>
            </a:fld>
            <a:endParaRPr lang="nl-NL"/>
          </a:p>
        </p:txBody>
      </p:sp>
    </p:spTree>
    <p:extLst>
      <p:ext uri="{BB962C8B-B14F-4D97-AF65-F5344CB8AC3E}">
        <p14:creationId xmlns:p14="http://schemas.microsoft.com/office/powerpoint/2010/main" val="27911911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Sluit het kabeltje van de batterijen houder aan op de </a:t>
            </a:r>
            <a:r>
              <a:rPr lang="nl-NL" dirty="0" err="1"/>
              <a:t>microbit</a:t>
            </a:r>
            <a:endParaRPr lang="nl-NL" dirty="0"/>
          </a:p>
        </p:txBody>
      </p:sp>
      <p:sp>
        <p:nvSpPr>
          <p:cNvPr id="4" name="Tijdelijke aanduiding voor dianummer 3"/>
          <p:cNvSpPr>
            <a:spLocks noGrp="1"/>
          </p:cNvSpPr>
          <p:nvPr>
            <p:ph type="sldNum" sz="quarter" idx="5"/>
          </p:nvPr>
        </p:nvSpPr>
        <p:spPr/>
        <p:txBody>
          <a:bodyPr/>
          <a:lstStyle/>
          <a:p>
            <a:fld id="{72C09221-A681-8447-85A2-7F4A92B9FBAA}" type="slidenum">
              <a:rPr lang="nl-NL" smtClean="0"/>
              <a:t>38</a:t>
            </a:fld>
            <a:endParaRPr lang="nl-NL"/>
          </a:p>
        </p:txBody>
      </p:sp>
    </p:spTree>
    <p:extLst>
      <p:ext uri="{BB962C8B-B14F-4D97-AF65-F5344CB8AC3E}">
        <p14:creationId xmlns:p14="http://schemas.microsoft.com/office/powerpoint/2010/main" val="12136519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Sluit de kleine USB-kant aan op de </a:t>
            </a:r>
            <a:r>
              <a:rPr lang="nl-NL" dirty="0" err="1"/>
              <a:t>microbit</a:t>
            </a:r>
            <a:endParaRPr lang="nl-NL" dirty="0"/>
          </a:p>
        </p:txBody>
      </p:sp>
      <p:sp>
        <p:nvSpPr>
          <p:cNvPr id="4" name="Tijdelijke aanduiding voor dianummer 3"/>
          <p:cNvSpPr>
            <a:spLocks noGrp="1"/>
          </p:cNvSpPr>
          <p:nvPr>
            <p:ph type="sldNum" sz="quarter" idx="5"/>
          </p:nvPr>
        </p:nvSpPr>
        <p:spPr/>
        <p:txBody>
          <a:bodyPr/>
          <a:lstStyle/>
          <a:p>
            <a:fld id="{72C09221-A681-8447-85A2-7F4A92B9FBAA}" type="slidenum">
              <a:rPr lang="nl-NL" smtClean="0"/>
              <a:t>39</a:t>
            </a:fld>
            <a:endParaRPr lang="nl-NL"/>
          </a:p>
        </p:txBody>
      </p:sp>
    </p:spTree>
    <p:extLst>
      <p:ext uri="{BB962C8B-B14F-4D97-AF65-F5344CB8AC3E}">
        <p14:creationId xmlns:p14="http://schemas.microsoft.com/office/powerpoint/2010/main" val="2207843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dirty="0"/>
              <a:t>De terugblik naar de vorige les maken we door in de tafelgroepjes drie opdrachten met elkaar te doen. Die staan kort uitgelegd op dia 4 tot en met 10. </a:t>
            </a:r>
          </a:p>
        </p:txBody>
      </p:sp>
      <p:sp>
        <p:nvSpPr>
          <p:cNvPr id="4" name="Tijdelijke aanduiding voor dianummer 3"/>
          <p:cNvSpPr>
            <a:spLocks noGrp="1"/>
          </p:cNvSpPr>
          <p:nvPr>
            <p:ph type="sldNum" sz="quarter" idx="5"/>
          </p:nvPr>
        </p:nvSpPr>
        <p:spPr/>
        <p:txBody>
          <a:bodyPr/>
          <a:lstStyle/>
          <a:p>
            <a:fld id="{BB4A7682-D93B-504B-8F2A-10D06FF3FC41}" type="slidenum">
              <a:rPr lang="nl-NL" smtClean="0"/>
              <a:t>3</a:t>
            </a:fld>
            <a:endParaRPr lang="nl-NL"/>
          </a:p>
        </p:txBody>
      </p:sp>
    </p:spTree>
    <p:extLst>
      <p:ext uri="{BB962C8B-B14F-4D97-AF65-F5344CB8AC3E}">
        <p14:creationId xmlns:p14="http://schemas.microsoft.com/office/powerpoint/2010/main" val="42025903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Sluit de grote USB-kant aan op de computer. </a:t>
            </a:r>
          </a:p>
        </p:txBody>
      </p:sp>
      <p:sp>
        <p:nvSpPr>
          <p:cNvPr id="4" name="Tijdelijke aanduiding voor dianummer 3"/>
          <p:cNvSpPr>
            <a:spLocks noGrp="1"/>
          </p:cNvSpPr>
          <p:nvPr>
            <p:ph type="sldNum" sz="quarter" idx="5"/>
          </p:nvPr>
        </p:nvSpPr>
        <p:spPr/>
        <p:txBody>
          <a:bodyPr/>
          <a:lstStyle/>
          <a:p>
            <a:fld id="{72C09221-A681-8447-85A2-7F4A92B9FBAA}" type="slidenum">
              <a:rPr lang="nl-NL" smtClean="0"/>
              <a:t>40</a:t>
            </a:fld>
            <a:endParaRPr lang="nl-NL"/>
          </a:p>
        </p:txBody>
      </p:sp>
    </p:spTree>
    <p:extLst>
      <p:ext uri="{BB962C8B-B14F-4D97-AF65-F5344CB8AC3E}">
        <p14:creationId xmlns:p14="http://schemas.microsoft.com/office/powerpoint/2010/main" val="39941736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a:t>
            </a:r>
            <a:r>
              <a:rPr lang="nl-NL" dirty="0" err="1"/>
              <a:t>microbit</a:t>
            </a:r>
            <a:r>
              <a:rPr lang="nl-NL" dirty="0"/>
              <a:t> is klaar om te worden geprogrammeerd. </a:t>
            </a:r>
          </a:p>
        </p:txBody>
      </p:sp>
      <p:sp>
        <p:nvSpPr>
          <p:cNvPr id="4" name="Tijdelijke aanduiding voor dianummer 3"/>
          <p:cNvSpPr>
            <a:spLocks noGrp="1"/>
          </p:cNvSpPr>
          <p:nvPr>
            <p:ph type="sldNum" sz="quarter" idx="5"/>
          </p:nvPr>
        </p:nvSpPr>
        <p:spPr/>
        <p:txBody>
          <a:bodyPr/>
          <a:lstStyle/>
          <a:p>
            <a:fld id="{72C09221-A681-8447-85A2-7F4A92B9FBAA}" type="slidenum">
              <a:rPr lang="nl-NL" smtClean="0"/>
              <a:t>41</a:t>
            </a:fld>
            <a:endParaRPr lang="nl-NL"/>
          </a:p>
        </p:txBody>
      </p:sp>
    </p:spTree>
    <p:extLst>
      <p:ext uri="{BB962C8B-B14F-4D97-AF65-F5344CB8AC3E}">
        <p14:creationId xmlns:p14="http://schemas.microsoft.com/office/powerpoint/2010/main" val="9881689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Gezamenlijk bekijken we Opdracht 1 onderdelen Gebruiken en Bekijken. Demonstratie van alle handelingen om het programma op de </a:t>
            </a:r>
            <a:r>
              <a:rPr lang="nl-NL" dirty="0" err="1"/>
              <a:t>microbit</a:t>
            </a:r>
            <a:r>
              <a:rPr lang="nl-NL" dirty="0"/>
              <a:t> te zetten. </a:t>
            </a:r>
          </a:p>
        </p:txBody>
      </p:sp>
      <p:sp>
        <p:nvSpPr>
          <p:cNvPr id="4" name="Tijdelijke aanduiding voor dianummer 3"/>
          <p:cNvSpPr>
            <a:spLocks noGrp="1"/>
          </p:cNvSpPr>
          <p:nvPr>
            <p:ph type="sldNum" sz="quarter" idx="5"/>
          </p:nvPr>
        </p:nvSpPr>
        <p:spPr/>
        <p:txBody>
          <a:bodyPr/>
          <a:lstStyle/>
          <a:p>
            <a:fld id="{BB4A7682-D93B-504B-8F2A-10D06FF3FC41}" type="slidenum">
              <a:rPr lang="nl-NL" smtClean="0"/>
              <a:t>44</a:t>
            </a:fld>
            <a:endParaRPr lang="nl-NL"/>
          </a:p>
        </p:txBody>
      </p:sp>
    </p:spTree>
    <p:extLst>
      <p:ext uri="{BB962C8B-B14F-4D97-AF65-F5344CB8AC3E}">
        <p14:creationId xmlns:p14="http://schemas.microsoft.com/office/powerpoint/2010/main" val="18982938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Programma uitleggen </a:t>
            </a:r>
          </a:p>
        </p:txBody>
      </p:sp>
      <p:sp>
        <p:nvSpPr>
          <p:cNvPr id="4" name="Tijdelijke aanduiding voor dianummer 3"/>
          <p:cNvSpPr>
            <a:spLocks noGrp="1"/>
          </p:cNvSpPr>
          <p:nvPr>
            <p:ph type="sldNum" sz="quarter" idx="5"/>
          </p:nvPr>
        </p:nvSpPr>
        <p:spPr/>
        <p:txBody>
          <a:bodyPr/>
          <a:lstStyle/>
          <a:p>
            <a:fld id="{72C09221-A681-8447-85A2-7F4A92B9FBAA}" type="slidenum">
              <a:rPr lang="nl-NL" smtClean="0"/>
              <a:t>45</a:t>
            </a:fld>
            <a:endParaRPr lang="nl-NL"/>
          </a:p>
        </p:txBody>
      </p:sp>
    </p:spTree>
    <p:extLst>
      <p:ext uri="{BB962C8B-B14F-4D97-AF65-F5344CB8AC3E}">
        <p14:creationId xmlns:p14="http://schemas.microsoft.com/office/powerpoint/2010/main" val="38881432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 </a:t>
            </a:r>
          </a:p>
          <a:p>
            <a:endParaRPr lang="nl-NL" dirty="0"/>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BB4A7682-D93B-504B-8F2A-10D06FF3FC41}" type="slidenum">
              <a:rPr lang="nl-NL" smtClean="0"/>
              <a:t>46</a:t>
            </a:fld>
            <a:endParaRPr lang="nl-NL"/>
          </a:p>
        </p:txBody>
      </p:sp>
    </p:spTree>
    <p:extLst>
      <p:ext uri="{BB962C8B-B14F-4D97-AF65-F5344CB8AC3E}">
        <p14:creationId xmlns:p14="http://schemas.microsoft.com/office/powerpoint/2010/main" val="27122740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B4A7682-D93B-504B-8F2A-10D06FF3FC41}" type="slidenum">
              <a:rPr lang="nl-NL" smtClean="0"/>
              <a:t>47</a:t>
            </a:fld>
            <a:endParaRPr lang="nl-NL"/>
          </a:p>
        </p:txBody>
      </p:sp>
    </p:spTree>
    <p:extLst>
      <p:ext uri="{BB962C8B-B14F-4D97-AF65-F5344CB8AC3E}">
        <p14:creationId xmlns:p14="http://schemas.microsoft.com/office/powerpoint/2010/main" val="8290879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In tweetallen laten werken. </a:t>
            </a:r>
          </a:p>
          <a:p>
            <a:r>
              <a:rPr lang="nl-NL" b="1" dirty="0"/>
              <a:t>Leerlingen hebben het werkboekje met de programmeeropdrachten nodig. </a:t>
            </a:r>
          </a:p>
        </p:txBody>
      </p:sp>
      <p:sp>
        <p:nvSpPr>
          <p:cNvPr id="4" name="Tijdelijke aanduiding voor dianummer 3"/>
          <p:cNvSpPr>
            <a:spLocks noGrp="1"/>
          </p:cNvSpPr>
          <p:nvPr>
            <p:ph type="sldNum" sz="quarter" idx="5"/>
          </p:nvPr>
        </p:nvSpPr>
        <p:spPr/>
        <p:txBody>
          <a:bodyPr/>
          <a:lstStyle/>
          <a:p>
            <a:fld id="{BB4A7682-D93B-504B-8F2A-10D06FF3FC41}" type="slidenum">
              <a:rPr lang="nl-NL" smtClean="0"/>
              <a:t>48</a:t>
            </a:fld>
            <a:endParaRPr lang="nl-NL"/>
          </a:p>
        </p:txBody>
      </p:sp>
    </p:spTree>
    <p:extLst>
      <p:ext uri="{BB962C8B-B14F-4D97-AF65-F5344CB8AC3E}">
        <p14:creationId xmlns:p14="http://schemas.microsoft.com/office/powerpoint/2010/main" val="15947446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Ik liet toen ook een plaatje zien. In je tafelgroepje ga je kijken of je alle begrippen nog op de goede plek kunt zetten.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Leerlingen vullen het in tafelgroepje in en klassikaal worden de antwoorden besproken. </a:t>
            </a:r>
          </a:p>
          <a:p>
            <a:endParaRPr lang="nl-NL" dirty="0"/>
          </a:p>
        </p:txBody>
      </p:sp>
      <p:sp>
        <p:nvSpPr>
          <p:cNvPr id="4" name="Tijdelijke aanduiding voor dianummer 3"/>
          <p:cNvSpPr>
            <a:spLocks noGrp="1"/>
          </p:cNvSpPr>
          <p:nvPr>
            <p:ph type="sldNum" sz="quarter" idx="5"/>
          </p:nvPr>
        </p:nvSpPr>
        <p:spPr/>
        <p:txBody>
          <a:bodyPr/>
          <a:lstStyle/>
          <a:p>
            <a:fld id="{BB4A7682-D93B-504B-8F2A-10D06FF3FC41}" type="slidenum">
              <a:rPr lang="nl-NL" smtClean="0"/>
              <a:t>50</a:t>
            </a:fld>
            <a:endParaRPr lang="nl-NL"/>
          </a:p>
        </p:txBody>
      </p:sp>
    </p:spTree>
    <p:extLst>
      <p:ext uri="{BB962C8B-B14F-4D97-AF65-F5344CB8AC3E}">
        <p14:creationId xmlns:p14="http://schemas.microsoft.com/office/powerpoint/2010/main" val="4264153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de vorige les hebben we ook een ritme geklapt. Daarmee legde ik de verschillende programmeerconcepten uit. </a:t>
            </a:r>
          </a:p>
        </p:txBody>
      </p:sp>
      <p:sp>
        <p:nvSpPr>
          <p:cNvPr id="4" name="Tijdelijke aanduiding voor dianummer 3"/>
          <p:cNvSpPr>
            <a:spLocks noGrp="1"/>
          </p:cNvSpPr>
          <p:nvPr>
            <p:ph type="sldNum" sz="quarter" idx="5"/>
          </p:nvPr>
        </p:nvSpPr>
        <p:spPr/>
        <p:txBody>
          <a:bodyPr/>
          <a:lstStyle/>
          <a:p>
            <a:fld id="{BB4A7682-D93B-504B-8F2A-10D06FF3FC41}" type="slidenum">
              <a:rPr lang="nl-NL" smtClean="0"/>
              <a:t>51</a:t>
            </a:fld>
            <a:endParaRPr lang="nl-NL"/>
          </a:p>
        </p:txBody>
      </p:sp>
    </p:spTree>
    <p:extLst>
      <p:ext uri="{BB962C8B-B14F-4D97-AF65-F5344CB8AC3E}">
        <p14:creationId xmlns:p14="http://schemas.microsoft.com/office/powerpoint/2010/main" val="41588586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Weten jullie nog welk programmeerconcept hoort bij welke omschrijving? Trek in je tafelgroepje een lijn van het programmeerconcept naar de juiste omschrijving. </a:t>
            </a:r>
          </a:p>
          <a:p>
            <a:endParaRPr lang="nl-NL" dirty="0"/>
          </a:p>
        </p:txBody>
      </p:sp>
      <p:sp>
        <p:nvSpPr>
          <p:cNvPr id="4" name="Tijdelijke aanduiding voor dianummer 3"/>
          <p:cNvSpPr>
            <a:spLocks noGrp="1"/>
          </p:cNvSpPr>
          <p:nvPr>
            <p:ph type="sldNum" sz="quarter" idx="5"/>
          </p:nvPr>
        </p:nvSpPr>
        <p:spPr/>
        <p:txBody>
          <a:bodyPr/>
          <a:lstStyle/>
          <a:p>
            <a:fld id="{BB4A7682-D93B-504B-8F2A-10D06FF3FC41}" type="slidenum">
              <a:rPr lang="nl-NL" smtClean="0"/>
              <a:t>52</a:t>
            </a:fld>
            <a:endParaRPr lang="nl-NL"/>
          </a:p>
        </p:txBody>
      </p:sp>
    </p:spTree>
    <p:extLst>
      <p:ext uri="{BB962C8B-B14F-4D97-AF65-F5344CB8AC3E}">
        <p14:creationId xmlns:p14="http://schemas.microsoft.com/office/powerpoint/2010/main" val="2177944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les 1 keken we naar het kopieerapparaat. Die kon je input geven door middel van knoppen, de computer verwerkte die input met het computerprogramma en stuurde de output aan. Tandwieltjes en motoren. </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BB4A7682-D93B-504B-8F2A-10D06FF3FC41}" type="slidenum">
              <a:rPr lang="nl-NL" smtClean="0"/>
              <a:t>4</a:t>
            </a:fld>
            <a:endParaRPr lang="nl-NL"/>
          </a:p>
        </p:txBody>
      </p:sp>
    </p:spTree>
    <p:extLst>
      <p:ext uri="{BB962C8B-B14F-4D97-AF65-F5344CB8AC3E}">
        <p14:creationId xmlns:p14="http://schemas.microsoft.com/office/powerpoint/2010/main" val="1014369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15 minuten</a:t>
            </a:r>
          </a:p>
          <a:p>
            <a:endParaRPr lang="nl-NL" dirty="0"/>
          </a:p>
          <a:p>
            <a:r>
              <a:rPr lang="nl-NL" dirty="0"/>
              <a:t>De computer werkt met enen en nullen. Maar programmeurs werken in een hogere programmeertaal met programmeerconcepten. Een concept is een manier waarop de computer iets kan uitvoeren. Een manier is om alles stapsgewijs uit te voeren (stap 1, stap 2, stap 3, enzovoort). Dat noem je een sequentie. Als een computerprogramma heel vaak een opdracht moet herhalen maakt hij gebruik van een lus. Beslissingen neemt het computerprogramma op basis van condities (ALS... DAN... en ALS... DAN... ANDERS...). Een computerprogramma kan iets onthouden door gebruik te maken van variabelen. Soms voert een computerprogramma meerdere opdrachten tegelijkertijd uit. Dat noem je parallelisme. En je kunt opdrachten die je heel vaak wilt gebruiken ook een eigen naam geven en onder die naam weer in het programma gebruiken. Dat heet een subroutine.</a:t>
            </a:r>
          </a:p>
          <a:p>
            <a:r>
              <a:rPr lang="nl-NL" dirty="0"/>
              <a:t>Zet je de verschillende </a:t>
            </a:r>
            <a:r>
              <a:rPr lang="nl-NL" dirty="0" err="1"/>
              <a:t>programeerconcepten</a:t>
            </a:r>
            <a:r>
              <a:rPr lang="nl-NL" dirty="0"/>
              <a:t> op een slimme manier bij elkaar om een probleem op te lossen dan heb je een algoritme gemaakt. </a:t>
            </a:r>
          </a:p>
          <a:p>
            <a:endParaRPr lang="nl-NL" dirty="0"/>
          </a:p>
          <a:p>
            <a:endParaRPr lang="nl-NL" dirty="0"/>
          </a:p>
          <a:p>
            <a:r>
              <a:rPr lang="nl-NL" dirty="0"/>
              <a:t>Sequentie-opdracht</a:t>
            </a:r>
          </a:p>
          <a:p>
            <a:endParaRPr lang="nl-NL" dirty="0"/>
          </a:p>
          <a:p>
            <a:r>
              <a:rPr lang="nl-NL" dirty="0"/>
              <a:t>Hard zacht zacht</a:t>
            </a:r>
          </a:p>
          <a:p>
            <a:r>
              <a:rPr lang="nl-NL" dirty="0"/>
              <a:t>Hard zacht zacht</a:t>
            </a:r>
          </a:p>
          <a:p>
            <a:r>
              <a:rPr lang="nl-NL" dirty="0"/>
              <a:t>Hard zacht zacht</a:t>
            </a:r>
          </a:p>
          <a:p>
            <a:r>
              <a:rPr lang="nl-NL" dirty="0"/>
              <a:t>Hard</a:t>
            </a:r>
          </a:p>
          <a:p>
            <a:r>
              <a:rPr lang="nl-NL" dirty="0"/>
              <a:t>Wacht 1 seconde</a:t>
            </a:r>
          </a:p>
          <a:p>
            <a:endParaRPr lang="nl-NL" dirty="0"/>
          </a:p>
          <a:p>
            <a:r>
              <a:rPr lang="nl-NL" dirty="0"/>
              <a:t>Hard zacht zacht</a:t>
            </a:r>
          </a:p>
          <a:p>
            <a:r>
              <a:rPr lang="nl-NL" dirty="0"/>
              <a:t>Hard zacht zacht</a:t>
            </a:r>
          </a:p>
          <a:p>
            <a:r>
              <a:rPr lang="nl-NL" dirty="0"/>
              <a:t>Hard zacht zacht</a:t>
            </a:r>
          </a:p>
          <a:p>
            <a:r>
              <a:rPr lang="nl-NL" dirty="0"/>
              <a:t>Hard</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Wacht 1 seconde</a:t>
            </a:r>
          </a:p>
          <a:p>
            <a:endParaRPr lang="nl-NL" dirty="0"/>
          </a:p>
          <a:p>
            <a:endParaRPr lang="nl-NL" dirty="0"/>
          </a:p>
          <a:p>
            <a:r>
              <a:rPr lang="nl-NL" dirty="0"/>
              <a:t>Hard zacht zacht</a:t>
            </a:r>
          </a:p>
          <a:p>
            <a:r>
              <a:rPr lang="nl-NL" dirty="0"/>
              <a:t>Hard zacht zacht</a:t>
            </a:r>
          </a:p>
          <a:p>
            <a:r>
              <a:rPr lang="nl-NL" dirty="0"/>
              <a:t>Hard zacht zacht</a:t>
            </a:r>
          </a:p>
          <a:p>
            <a:r>
              <a:rPr lang="nl-NL" dirty="0"/>
              <a:t>Hard</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Wacht 1 seconde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r>
              <a:rPr lang="nl-NL" dirty="0"/>
              <a:t>Hard zacht zacht</a:t>
            </a:r>
          </a:p>
          <a:p>
            <a:r>
              <a:rPr lang="nl-NL" dirty="0"/>
              <a:t>Hard zacht zacht</a:t>
            </a:r>
          </a:p>
          <a:p>
            <a:r>
              <a:rPr lang="nl-NL" dirty="0"/>
              <a:t>Hard zacht zacht</a:t>
            </a:r>
          </a:p>
          <a:p>
            <a:r>
              <a:rPr lang="nl-NL" dirty="0"/>
              <a:t>Hard</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Wacht 1 seconde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endParaRPr lang="nl-NL" dirty="0"/>
          </a:p>
          <a:p>
            <a:endParaRPr lang="nl-NL" dirty="0"/>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72C09221-A681-8447-85A2-7F4A92B9FBAA}" type="slidenum">
              <a:rPr lang="nl-NL" smtClean="0"/>
              <a:t>53</a:t>
            </a:fld>
            <a:endParaRPr lang="nl-NL"/>
          </a:p>
        </p:txBody>
      </p:sp>
    </p:spTree>
    <p:extLst>
      <p:ext uri="{BB962C8B-B14F-4D97-AF65-F5344CB8AC3E}">
        <p14:creationId xmlns:p14="http://schemas.microsoft.com/office/powerpoint/2010/main" val="3128168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Jullie zijn de klapmachine. Ik stuur jullie aan. Ik geef jullie input en ben het computerprogramma. Jullie voeren de opdrachten als actuator uit. </a:t>
            </a:r>
          </a:p>
        </p:txBody>
      </p:sp>
      <p:sp>
        <p:nvSpPr>
          <p:cNvPr id="4" name="Tijdelijke aanduiding voor dianummer 3"/>
          <p:cNvSpPr>
            <a:spLocks noGrp="1"/>
          </p:cNvSpPr>
          <p:nvPr>
            <p:ph type="sldNum" sz="quarter" idx="5"/>
          </p:nvPr>
        </p:nvSpPr>
        <p:spPr/>
        <p:txBody>
          <a:bodyPr/>
          <a:lstStyle/>
          <a:p>
            <a:fld id="{72C09221-A681-8447-85A2-7F4A92B9FBAA}" type="slidenum">
              <a:rPr lang="nl-NL" smtClean="0"/>
              <a:t>54</a:t>
            </a:fld>
            <a:endParaRPr lang="nl-NL"/>
          </a:p>
        </p:txBody>
      </p:sp>
    </p:spTree>
    <p:extLst>
      <p:ext uri="{BB962C8B-B14F-4D97-AF65-F5344CB8AC3E}">
        <p14:creationId xmlns:p14="http://schemas.microsoft.com/office/powerpoint/2010/main" val="6148671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Sequentie opdracht. Waar zit de herhaling?</a:t>
            </a:r>
          </a:p>
          <a:p>
            <a:endParaRPr lang="nl-NL" dirty="0"/>
          </a:p>
          <a:p>
            <a:r>
              <a:rPr lang="nl-NL" b="1" dirty="0"/>
              <a:t>Als ze zich eigen moet maken laat ze dan terugkomen in een verwerkingsopdracht</a:t>
            </a:r>
          </a:p>
          <a:p>
            <a:endParaRPr lang="nl-NL" b="1" dirty="0"/>
          </a:p>
          <a:p>
            <a:r>
              <a:rPr lang="nl-NL" b="1" dirty="0"/>
              <a:t>In les twee terug laten komen bijvoorbeeld om op te halen. </a:t>
            </a:r>
          </a:p>
          <a:p>
            <a:endParaRPr lang="nl-NL" b="1" dirty="0"/>
          </a:p>
          <a:p>
            <a:endParaRPr lang="nl-NL" b="1" dirty="0"/>
          </a:p>
        </p:txBody>
      </p:sp>
      <p:sp>
        <p:nvSpPr>
          <p:cNvPr id="4" name="Tijdelijke aanduiding voor dianummer 3"/>
          <p:cNvSpPr>
            <a:spLocks noGrp="1"/>
          </p:cNvSpPr>
          <p:nvPr>
            <p:ph type="sldNum" sz="quarter" idx="5"/>
          </p:nvPr>
        </p:nvSpPr>
        <p:spPr/>
        <p:txBody>
          <a:bodyPr/>
          <a:lstStyle/>
          <a:p>
            <a:fld id="{72C09221-A681-8447-85A2-7F4A92B9FBAA}" type="slidenum">
              <a:rPr lang="nl-NL" smtClean="0"/>
              <a:t>55</a:t>
            </a:fld>
            <a:endParaRPr lang="nl-NL"/>
          </a:p>
        </p:txBody>
      </p:sp>
    </p:spTree>
    <p:extLst>
      <p:ext uri="{BB962C8B-B14F-4D97-AF65-F5344CB8AC3E}">
        <p14:creationId xmlns:p14="http://schemas.microsoft.com/office/powerpoint/2010/main" val="20707163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herhalen de opdracht vier keer. Daarna stoppen we. </a:t>
            </a:r>
          </a:p>
        </p:txBody>
      </p:sp>
      <p:sp>
        <p:nvSpPr>
          <p:cNvPr id="4" name="Tijdelijke aanduiding voor dianummer 3"/>
          <p:cNvSpPr>
            <a:spLocks noGrp="1"/>
          </p:cNvSpPr>
          <p:nvPr>
            <p:ph type="sldNum" sz="quarter" idx="5"/>
          </p:nvPr>
        </p:nvSpPr>
        <p:spPr/>
        <p:txBody>
          <a:bodyPr/>
          <a:lstStyle/>
          <a:p>
            <a:fld id="{72C09221-A681-8447-85A2-7F4A92B9FBAA}" type="slidenum">
              <a:rPr lang="nl-NL" smtClean="0"/>
              <a:t>56</a:t>
            </a:fld>
            <a:endParaRPr lang="nl-NL"/>
          </a:p>
        </p:txBody>
      </p:sp>
    </p:spTree>
    <p:extLst>
      <p:ext uri="{BB962C8B-B14F-4D97-AF65-F5344CB8AC3E}">
        <p14:creationId xmlns:p14="http://schemas.microsoft.com/office/powerpoint/2010/main" val="23282021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Nu gaan we werken met een conditie. Dus een ALS DAN opdracht. Je doet alleen maar iets </a:t>
            </a:r>
          </a:p>
        </p:txBody>
      </p:sp>
      <p:sp>
        <p:nvSpPr>
          <p:cNvPr id="4" name="Tijdelijke aanduiding voor dianummer 3"/>
          <p:cNvSpPr>
            <a:spLocks noGrp="1"/>
          </p:cNvSpPr>
          <p:nvPr>
            <p:ph type="sldNum" sz="quarter" idx="5"/>
          </p:nvPr>
        </p:nvSpPr>
        <p:spPr/>
        <p:txBody>
          <a:bodyPr/>
          <a:lstStyle/>
          <a:p>
            <a:fld id="{72C09221-A681-8447-85A2-7F4A92B9FBAA}" type="slidenum">
              <a:rPr lang="nl-NL" smtClean="0"/>
              <a:t>57</a:t>
            </a:fld>
            <a:endParaRPr lang="nl-NL"/>
          </a:p>
        </p:txBody>
      </p:sp>
    </p:spTree>
    <p:extLst>
      <p:ext uri="{BB962C8B-B14F-4D97-AF65-F5344CB8AC3E}">
        <p14:creationId xmlns:p14="http://schemas.microsoft.com/office/powerpoint/2010/main" val="28923694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Variabele. Ik houdt bij hoeveel keer jullie hebben geklapt. Als het getal 4 op het bord staat dan stoppen jullie met klappen. </a:t>
            </a:r>
          </a:p>
        </p:txBody>
      </p:sp>
      <p:sp>
        <p:nvSpPr>
          <p:cNvPr id="4" name="Tijdelijke aanduiding voor dianummer 3"/>
          <p:cNvSpPr>
            <a:spLocks noGrp="1"/>
          </p:cNvSpPr>
          <p:nvPr>
            <p:ph type="sldNum" sz="quarter" idx="5"/>
          </p:nvPr>
        </p:nvSpPr>
        <p:spPr/>
        <p:txBody>
          <a:bodyPr/>
          <a:lstStyle/>
          <a:p>
            <a:fld id="{72C09221-A681-8447-85A2-7F4A92B9FBAA}" type="slidenum">
              <a:rPr lang="nl-NL" smtClean="0"/>
              <a:t>58</a:t>
            </a:fld>
            <a:endParaRPr lang="nl-NL"/>
          </a:p>
        </p:txBody>
      </p:sp>
    </p:spTree>
    <p:extLst>
      <p:ext uri="{BB962C8B-B14F-4D97-AF65-F5344CB8AC3E}">
        <p14:creationId xmlns:p14="http://schemas.microsoft.com/office/powerpoint/2010/main" val="25948359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Parallelisme. De linker helft van de klas krijgt de opdracht om met de handen het ritme te klappen. De rechter helft van de klas krijgt de opdracht om met de voeten op de grond het ritme te stampen. </a:t>
            </a:r>
          </a:p>
        </p:txBody>
      </p:sp>
      <p:sp>
        <p:nvSpPr>
          <p:cNvPr id="4" name="Tijdelijke aanduiding voor dianummer 3"/>
          <p:cNvSpPr>
            <a:spLocks noGrp="1"/>
          </p:cNvSpPr>
          <p:nvPr>
            <p:ph type="sldNum" sz="quarter" idx="5"/>
          </p:nvPr>
        </p:nvSpPr>
        <p:spPr/>
        <p:txBody>
          <a:bodyPr/>
          <a:lstStyle/>
          <a:p>
            <a:fld id="{72C09221-A681-8447-85A2-7F4A92B9FBAA}" type="slidenum">
              <a:rPr lang="nl-NL" smtClean="0"/>
              <a:t>59</a:t>
            </a:fld>
            <a:endParaRPr lang="nl-NL"/>
          </a:p>
        </p:txBody>
      </p:sp>
    </p:spTree>
    <p:extLst>
      <p:ext uri="{BB962C8B-B14F-4D97-AF65-F5344CB8AC3E}">
        <p14:creationId xmlns:p14="http://schemas.microsoft.com/office/powerpoint/2010/main" val="20809258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Subroutine</a:t>
            </a:r>
          </a:p>
          <a:p>
            <a:r>
              <a:rPr lang="nl-NL" dirty="0"/>
              <a:t>Nu het zoveel herhaald is hoeven we niet steeds op te schrijven wat je precies moet doen. Je weet nu wel dat Ritme Klappen betekent </a:t>
            </a:r>
          </a:p>
          <a:p>
            <a:endParaRPr lang="nl-NL" dirty="0"/>
          </a:p>
          <a:p>
            <a:r>
              <a:rPr lang="nl-NL" dirty="0"/>
              <a:t>Hard zacht zacht</a:t>
            </a:r>
          </a:p>
          <a:p>
            <a:r>
              <a:rPr lang="nl-NL" dirty="0"/>
              <a:t>Hard zacht zacht</a:t>
            </a:r>
          </a:p>
          <a:p>
            <a:r>
              <a:rPr lang="nl-NL" dirty="0"/>
              <a:t>Hard zacht zacht</a:t>
            </a:r>
          </a:p>
          <a:p>
            <a:r>
              <a:rPr lang="nl-NL" dirty="0"/>
              <a:t>Hard</a:t>
            </a:r>
          </a:p>
          <a:p>
            <a:r>
              <a:rPr lang="nl-NL" dirty="0"/>
              <a:t>Wacht 1 seconde</a:t>
            </a:r>
          </a:p>
          <a:p>
            <a:endParaRPr lang="nl-NL" dirty="0"/>
          </a:p>
          <a:p>
            <a:r>
              <a:rPr lang="nl-NL" dirty="0"/>
              <a:t>Dat vervangen we daarom nu voor het label Ritme Klappen. Zo’n opdracht is een functie </a:t>
            </a:r>
            <a:r>
              <a:rPr lang="nl-NL"/>
              <a:t>(of subroutine). </a:t>
            </a:r>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72C09221-A681-8447-85A2-7F4A92B9FBAA}" type="slidenum">
              <a:rPr lang="nl-NL" smtClean="0"/>
              <a:t>60</a:t>
            </a:fld>
            <a:endParaRPr lang="nl-NL"/>
          </a:p>
        </p:txBody>
      </p:sp>
    </p:spTree>
    <p:extLst>
      <p:ext uri="{BB962C8B-B14F-4D97-AF65-F5344CB8AC3E}">
        <p14:creationId xmlns:p14="http://schemas.microsoft.com/office/powerpoint/2010/main" val="1782747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dirty="0"/>
              <a:t>De huiswerkopdracht was om te kijken welke apparaten jullie in huis hebben en te bedenken waar een computer in zat en waar geen computer in zat. </a:t>
            </a:r>
          </a:p>
          <a:p>
            <a:endParaRPr lang="nl-NL" b="1" dirty="0"/>
          </a:p>
          <a:p>
            <a:endParaRPr lang="nl-NL" b="1" dirty="0"/>
          </a:p>
        </p:txBody>
      </p:sp>
      <p:sp>
        <p:nvSpPr>
          <p:cNvPr id="4" name="Tijdelijke aanduiding voor dianummer 3"/>
          <p:cNvSpPr>
            <a:spLocks noGrp="1"/>
          </p:cNvSpPr>
          <p:nvPr>
            <p:ph type="sldNum" sz="quarter" idx="5"/>
          </p:nvPr>
        </p:nvSpPr>
        <p:spPr/>
        <p:txBody>
          <a:bodyPr/>
          <a:lstStyle/>
          <a:p>
            <a:fld id="{BB4A7682-D93B-504B-8F2A-10D06FF3FC41}" type="slidenum">
              <a:rPr lang="nl-NL" smtClean="0"/>
              <a:t>5</a:t>
            </a:fld>
            <a:endParaRPr lang="nl-NL"/>
          </a:p>
        </p:txBody>
      </p:sp>
    </p:spTree>
    <p:extLst>
      <p:ext uri="{BB962C8B-B14F-4D97-AF65-F5344CB8AC3E}">
        <p14:creationId xmlns:p14="http://schemas.microsoft.com/office/powerpoint/2010/main" val="4018146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dirty="0"/>
              <a:t>Maak in je tafelgroepje een lijstje met apparaten zonder computer en apparaten met computer. </a:t>
            </a:r>
            <a:endParaRPr lang="nl-NL" dirty="0"/>
          </a:p>
        </p:txBody>
      </p:sp>
      <p:sp>
        <p:nvSpPr>
          <p:cNvPr id="4" name="Tijdelijke aanduiding voor dianummer 3"/>
          <p:cNvSpPr>
            <a:spLocks noGrp="1"/>
          </p:cNvSpPr>
          <p:nvPr>
            <p:ph type="sldNum" sz="quarter" idx="5"/>
          </p:nvPr>
        </p:nvSpPr>
        <p:spPr/>
        <p:txBody>
          <a:bodyPr/>
          <a:lstStyle/>
          <a:p>
            <a:fld id="{BB4A7682-D93B-504B-8F2A-10D06FF3FC41}" type="slidenum">
              <a:rPr lang="nl-NL" smtClean="0"/>
              <a:t>6</a:t>
            </a:fld>
            <a:endParaRPr lang="nl-NL"/>
          </a:p>
        </p:txBody>
      </p:sp>
    </p:spTree>
    <p:extLst>
      <p:ext uri="{BB962C8B-B14F-4D97-AF65-F5344CB8AC3E}">
        <p14:creationId xmlns:p14="http://schemas.microsoft.com/office/powerpoint/2010/main" val="373211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Doelen</a:t>
            </a:r>
          </a:p>
          <a:p>
            <a:endParaRPr lang="nl-NL" dirty="0"/>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Leerlingen kunnen een eenvoudig programmaatje op de </a:t>
            </a:r>
            <a:r>
              <a:rPr lang="nl-NL" sz="1200" kern="1200" dirty="0" err="1">
                <a:solidFill>
                  <a:schemeClr val="tx1"/>
                </a:solidFill>
                <a:effectLst/>
                <a:latin typeface="+mn-lt"/>
                <a:ea typeface="+mn-ea"/>
                <a:cs typeface="+mn-cs"/>
              </a:rPr>
              <a:t>microbit</a:t>
            </a:r>
            <a:r>
              <a:rPr lang="nl-NL" sz="1200" kern="1200" dirty="0">
                <a:solidFill>
                  <a:schemeClr val="tx1"/>
                </a:solidFill>
                <a:effectLst/>
                <a:latin typeface="+mn-lt"/>
                <a:ea typeface="+mn-ea"/>
                <a:cs typeface="+mn-cs"/>
              </a:rPr>
              <a:t> zetten. </a:t>
            </a:r>
          </a:p>
        </p:txBody>
      </p:sp>
      <p:sp>
        <p:nvSpPr>
          <p:cNvPr id="4" name="Tijdelijke aanduiding voor dianummer 3"/>
          <p:cNvSpPr>
            <a:spLocks noGrp="1"/>
          </p:cNvSpPr>
          <p:nvPr>
            <p:ph type="sldNum" sz="quarter" idx="5"/>
          </p:nvPr>
        </p:nvSpPr>
        <p:spPr/>
        <p:txBody>
          <a:bodyPr/>
          <a:lstStyle/>
          <a:p>
            <a:fld id="{BB4A7682-D93B-504B-8F2A-10D06FF3FC41}" type="slidenum">
              <a:rPr lang="nl-NL" smtClean="0"/>
              <a:t>7</a:t>
            </a:fld>
            <a:endParaRPr lang="nl-NL"/>
          </a:p>
        </p:txBody>
      </p:sp>
    </p:spTree>
    <p:extLst>
      <p:ext uri="{BB962C8B-B14F-4D97-AF65-F5344CB8AC3E}">
        <p14:creationId xmlns:p14="http://schemas.microsoft.com/office/powerpoint/2010/main" val="2811044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We hebben het tot nu toe over apparaten thuis of op school gehad die geprogrammeerd zijn. Maar ook als je onderweg bent of ergens anders kom je apparaten tegen die geprogrammeerd zijn.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Als je in de auto zit en </a:t>
            </a:r>
            <a:r>
              <a:rPr lang="nl-NL" b="1" dirty="0"/>
              <a:t>onderweg</a:t>
            </a:r>
            <a:r>
              <a:rPr lang="nl-NL" dirty="0"/>
              <a:t> bent kom je ook allerlei apparaten tegen die geprogrammeerd zijn. Wie zou daar wat voorbeelden van kunnen noemen?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Onderweg</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Voorbeelden zijn: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Het navigatiesysteem in de auto (bijvoorbeeld TOM TOM of Garmin)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verkeerslichten die je tegenkomt)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Winkelen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Kassa</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Lift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Ziekenhuis</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Apparatuur die je lichaam onderzoekt (bijvoorbeeld hartslag meet)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endParaRPr lang="nl-NL" dirty="0"/>
          </a:p>
          <a:p>
            <a:r>
              <a:rPr lang="nl-NL" dirty="0"/>
              <a:t>In veel verschillende contexten kom je apparaten tegen die geprogrammeerd zijn.</a:t>
            </a:r>
          </a:p>
          <a:p>
            <a:r>
              <a:rPr lang="nl-NL" dirty="0"/>
              <a:t>Wie kan een apparaat noemen uit een specifieke context?</a:t>
            </a:r>
          </a:p>
        </p:txBody>
      </p:sp>
      <p:sp>
        <p:nvSpPr>
          <p:cNvPr id="4" name="Tijdelijke aanduiding voor dianummer 3"/>
          <p:cNvSpPr>
            <a:spLocks noGrp="1"/>
          </p:cNvSpPr>
          <p:nvPr>
            <p:ph type="sldNum" sz="quarter" idx="5"/>
          </p:nvPr>
        </p:nvSpPr>
        <p:spPr/>
        <p:txBody>
          <a:bodyPr/>
          <a:lstStyle/>
          <a:p>
            <a:fld id="{051C9B1D-6F90-1F4C-8A72-2FB9CAE827ED}" type="slidenum">
              <a:rPr lang="nl-NL" smtClean="0"/>
              <a:t>8</a:t>
            </a:fld>
            <a:endParaRPr lang="nl-NL"/>
          </a:p>
        </p:txBody>
      </p:sp>
    </p:spTree>
    <p:extLst>
      <p:ext uri="{BB962C8B-B14F-4D97-AF65-F5344CB8AC3E}">
        <p14:creationId xmlns:p14="http://schemas.microsoft.com/office/powerpoint/2010/main" val="890272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Ter introductie een grappig filmpje van Mr. </a:t>
            </a:r>
            <a:r>
              <a:rPr lang="nl-NL" dirty="0" err="1"/>
              <a:t>Bean</a:t>
            </a:r>
            <a:r>
              <a:rPr lang="nl-NL" dirty="0"/>
              <a:t> die probeert zonder te betalen de parkeergarage uit </a:t>
            </a:r>
            <a:r>
              <a:rPr lang="nl-NL"/>
              <a:t>te komen</a:t>
            </a:r>
            <a:r>
              <a:rPr lang="nl-NL"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t>https</a:t>
            </a:r>
            <a:r>
              <a:rPr lang="nl-NL" dirty="0"/>
              <a:t>://</a:t>
            </a:r>
            <a:r>
              <a:rPr lang="nl-NL" dirty="0" err="1"/>
              <a:t>www.youtube.com</a:t>
            </a:r>
            <a:r>
              <a:rPr lang="nl-NL" dirty="0"/>
              <a:t>/</a:t>
            </a:r>
            <a:r>
              <a:rPr lang="nl-NL" dirty="0" err="1"/>
              <a:t>watch?v</a:t>
            </a:r>
            <a:r>
              <a:rPr lang="nl-NL" dirty="0"/>
              <a:t>=</a:t>
            </a:r>
            <a:r>
              <a:rPr lang="nl-NL" dirty="0" err="1"/>
              <a:t>SHvYDPWOVYY</a:t>
            </a:r>
            <a:r>
              <a:rPr lang="nl-NL" dirty="0"/>
              <a:t> </a:t>
            </a:r>
          </a:p>
          <a:p>
            <a:endParaRPr lang="nl-NL" dirty="0"/>
          </a:p>
        </p:txBody>
      </p:sp>
      <p:sp>
        <p:nvSpPr>
          <p:cNvPr id="4" name="Tijdelijke aanduiding voor dianummer 3"/>
          <p:cNvSpPr>
            <a:spLocks noGrp="1"/>
          </p:cNvSpPr>
          <p:nvPr>
            <p:ph type="sldNum" sz="quarter" idx="5"/>
          </p:nvPr>
        </p:nvSpPr>
        <p:spPr/>
        <p:txBody>
          <a:bodyPr/>
          <a:lstStyle/>
          <a:p>
            <a:fld id="{BB4A7682-D93B-504B-8F2A-10D06FF3FC41}" type="slidenum">
              <a:rPr lang="nl-NL" smtClean="0"/>
              <a:t>9</a:t>
            </a:fld>
            <a:endParaRPr lang="nl-NL"/>
          </a:p>
        </p:txBody>
      </p:sp>
    </p:spTree>
    <p:extLst>
      <p:ext uri="{BB962C8B-B14F-4D97-AF65-F5344CB8AC3E}">
        <p14:creationId xmlns:p14="http://schemas.microsoft.com/office/powerpoint/2010/main" val="3417169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plek waar je ook apparaten tegenkomt die geprogrammeerd zijn is op de parkeerplaats waar je moet betalen. </a:t>
            </a:r>
          </a:p>
          <a:p>
            <a:endParaRPr lang="nl-NL" dirty="0"/>
          </a:p>
          <a:p>
            <a:r>
              <a:rPr lang="nl-NL" dirty="0"/>
              <a:t>Vraag aan de leerlingen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Welke handelingen moet je doen om een parkeergarage binnen te komen. /  </a:t>
            </a:r>
            <a:r>
              <a:rPr lang="nl-NL" dirty="0"/>
              <a:t>Wie zou kunnen beschrijven wat je moet doen om de parkeerplaats (of garage binnen te komen?)</a:t>
            </a: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In deze les gaan we een kijkje aan de achterkant nemen van de systemen. Je kunt dit inleiden door de vraag te stellen:</a:t>
            </a:r>
          </a:p>
          <a:p>
            <a:pPr lvl="0"/>
            <a:r>
              <a:rPr lang="nl-NL" sz="1200" kern="1200" dirty="0">
                <a:solidFill>
                  <a:schemeClr val="tx1"/>
                </a:solidFill>
                <a:effectLst/>
                <a:latin typeface="+mn-lt"/>
                <a:ea typeface="+mn-ea"/>
                <a:cs typeface="+mn-cs"/>
              </a:rPr>
              <a:t>Wat zou er in het apparaat gebeuren op het moment dat jij op het knopje hebt geduwd?</a:t>
            </a:r>
          </a:p>
          <a:p>
            <a:pPr lvl="0"/>
            <a:endParaRPr lang="nl-NL"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Zie handleiding </a:t>
            </a:r>
            <a:r>
              <a:rPr lang="nl-NL" sz="1200" kern="1200" dirty="0" err="1">
                <a:solidFill>
                  <a:schemeClr val="tx1"/>
                </a:solidFill>
                <a:effectLst/>
                <a:latin typeface="+mn-lt"/>
                <a:ea typeface="+mn-ea"/>
                <a:cs typeface="+mn-cs"/>
              </a:rPr>
              <a:t>Unplugged</a:t>
            </a:r>
            <a:r>
              <a:rPr lang="nl-NL" sz="1200" kern="1200" dirty="0">
                <a:solidFill>
                  <a:schemeClr val="tx1"/>
                </a:solidFill>
                <a:effectLst/>
                <a:latin typeface="+mn-lt"/>
                <a:ea typeface="+mn-ea"/>
                <a:cs typeface="+mn-cs"/>
              </a:rPr>
              <a:t> opdracht voor het verdere verloop van deze les. </a:t>
            </a:r>
          </a:p>
        </p:txBody>
      </p:sp>
      <p:sp>
        <p:nvSpPr>
          <p:cNvPr id="4" name="Tijdelijke aanduiding voor dianummer 3"/>
          <p:cNvSpPr>
            <a:spLocks noGrp="1"/>
          </p:cNvSpPr>
          <p:nvPr>
            <p:ph type="sldNum" sz="quarter" idx="5"/>
          </p:nvPr>
        </p:nvSpPr>
        <p:spPr/>
        <p:txBody>
          <a:bodyPr/>
          <a:lstStyle/>
          <a:p>
            <a:fld id="{BB4A7682-D93B-504B-8F2A-10D06FF3FC41}" type="slidenum">
              <a:rPr lang="nl-NL" smtClean="0"/>
              <a:t>10</a:t>
            </a:fld>
            <a:endParaRPr lang="nl-NL"/>
          </a:p>
        </p:txBody>
      </p:sp>
    </p:spTree>
    <p:extLst>
      <p:ext uri="{BB962C8B-B14F-4D97-AF65-F5344CB8AC3E}">
        <p14:creationId xmlns:p14="http://schemas.microsoft.com/office/powerpoint/2010/main" val="446726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D90A57-69B7-0548-97FA-1D0E534859CC}"/>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EF01D267-6BC8-2648-AF17-C6AD6088CF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49FF5277-FDE4-174D-802B-31547E86FD4E}"/>
              </a:ext>
            </a:extLst>
          </p:cNvPr>
          <p:cNvSpPr>
            <a:spLocks noGrp="1"/>
          </p:cNvSpPr>
          <p:nvPr>
            <p:ph type="dt" sz="half" idx="10"/>
          </p:nvPr>
        </p:nvSpPr>
        <p:spPr/>
        <p:txBody>
          <a:bodyPr/>
          <a:lstStyle/>
          <a:p>
            <a:fld id="{DBAE578D-3D3F-0942-86ED-4A82A67BEF24}" type="datetimeFigureOut">
              <a:rPr lang="nl-NL" smtClean="0"/>
              <a:t>13-05-19</a:t>
            </a:fld>
            <a:endParaRPr lang="nl-NL"/>
          </a:p>
        </p:txBody>
      </p:sp>
      <p:sp>
        <p:nvSpPr>
          <p:cNvPr id="5" name="Tijdelijke aanduiding voor voettekst 4">
            <a:extLst>
              <a:ext uri="{FF2B5EF4-FFF2-40B4-BE49-F238E27FC236}">
                <a16:creationId xmlns:a16="http://schemas.microsoft.com/office/drawing/2014/main" id="{D3AD4C36-E1C4-2145-B2A9-E170D8A1976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4921430-3A56-B549-BC4A-8A51AB6CECE0}"/>
              </a:ext>
            </a:extLst>
          </p:cNvPr>
          <p:cNvSpPr>
            <a:spLocks noGrp="1"/>
          </p:cNvSpPr>
          <p:nvPr>
            <p:ph type="sldNum" sz="quarter" idx="12"/>
          </p:nvPr>
        </p:nvSpPr>
        <p:spPr/>
        <p:txBody>
          <a:bodyPr/>
          <a:lstStyle/>
          <a:p>
            <a:fld id="{6A3B764A-978D-EA46-90DB-97C935720886}" type="slidenum">
              <a:rPr lang="nl-NL" smtClean="0"/>
              <a:t>‹nr.›</a:t>
            </a:fld>
            <a:endParaRPr lang="nl-NL"/>
          </a:p>
        </p:txBody>
      </p:sp>
    </p:spTree>
    <p:extLst>
      <p:ext uri="{BB962C8B-B14F-4D97-AF65-F5344CB8AC3E}">
        <p14:creationId xmlns:p14="http://schemas.microsoft.com/office/powerpoint/2010/main" val="288762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E399B6-6B06-E94B-ACA3-24030D3F2BA2}"/>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46F204F3-190C-3B44-BE74-553E85120B47}"/>
              </a:ext>
            </a:extLst>
          </p:cNvPr>
          <p:cNvSpPr>
            <a:spLocks noGrp="1"/>
          </p:cNvSpPr>
          <p:nvPr>
            <p:ph type="body" orient="vert" idx="1"/>
          </p:nvPr>
        </p:nvSpPr>
        <p:spPr/>
        <p:txBody>
          <a:bodyPr vert="eaVert"/>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DFC7120A-24DE-D245-9912-498DE3709B94}"/>
              </a:ext>
            </a:extLst>
          </p:cNvPr>
          <p:cNvSpPr>
            <a:spLocks noGrp="1"/>
          </p:cNvSpPr>
          <p:nvPr>
            <p:ph type="dt" sz="half" idx="10"/>
          </p:nvPr>
        </p:nvSpPr>
        <p:spPr/>
        <p:txBody>
          <a:bodyPr/>
          <a:lstStyle/>
          <a:p>
            <a:fld id="{DBAE578D-3D3F-0942-86ED-4A82A67BEF24}" type="datetimeFigureOut">
              <a:rPr lang="nl-NL" smtClean="0"/>
              <a:t>13-05-19</a:t>
            </a:fld>
            <a:endParaRPr lang="nl-NL"/>
          </a:p>
        </p:txBody>
      </p:sp>
      <p:sp>
        <p:nvSpPr>
          <p:cNvPr id="5" name="Tijdelijke aanduiding voor voettekst 4">
            <a:extLst>
              <a:ext uri="{FF2B5EF4-FFF2-40B4-BE49-F238E27FC236}">
                <a16:creationId xmlns:a16="http://schemas.microsoft.com/office/drawing/2014/main" id="{17F75DFA-D27F-2247-9C69-C6FFE961A23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89C6EDC-E958-2443-8FBE-2B4A0B9F0E44}"/>
              </a:ext>
            </a:extLst>
          </p:cNvPr>
          <p:cNvSpPr>
            <a:spLocks noGrp="1"/>
          </p:cNvSpPr>
          <p:nvPr>
            <p:ph type="sldNum" sz="quarter" idx="12"/>
          </p:nvPr>
        </p:nvSpPr>
        <p:spPr/>
        <p:txBody>
          <a:bodyPr/>
          <a:lstStyle/>
          <a:p>
            <a:fld id="{6A3B764A-978D-EA46-90DB-97C935720886}" type="slidenum">
              <a:rPr lang="nl-NL" smtClean="0"/>
              <a:t>‹nr.›</a:t>
            </a:fld>
            <a:endParaRPr lang="nl-NL"/>
          </a:p>
        </p:txBody>
      </p:sp>
    </p:spTree>
    <p:extLst>
      <p:ext uri="{BB962C8B-B14F-4D97-AF65-F5344CB8AC3E}">
        <p14:creationId xmlns:p14="http://schemas.microsoft.com/office/powerpoint/2010/main" val="1762067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1C56C62F-E08D-3549-89E0-DF88DAF29D3E}"/>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41237D83-FD08-C54F-8BEA-C6F9A3EFE301}"/>
              </a:ext>
            </a:extLst>
          </p:cNvPr>
          <p:cNvSpPr>
            <a:spLocks noGrp="1"/>
          </p:cNvSpPr>
          <p:nvPr>
            <p:ph type="body" orient="vert" idx="1"/>
          </p:nvPr>
        </p:nvSpPr>
        <p:spPr>
          <a:xfrm>
            <a:off x="838200" y="365125"/>
            <a:ext cx="7734300" cy="5811838"/>
          </a:xfrm>
        </p:spPr>
        <p:txBody>
          <a:bodyPr vert="eaVert"/>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FC3DD392-6C69-E846-8D4A-A31DB2F4A4B3}"/>
              </a:ext>
            </a:extLst>
          </p:cNvPr>
          <p:cNvSpPr>
            <a:spLocks noGrp="1"/>
          </p:cNvSpPr>
          <p:nvPr>
            <p:ph type="dt" sz="half" idx="10"/>
          </p:nvPr>
        </p:nvSpPr>
        <p:spPr/>
        <p:txBody>
          <a:bodyPr/>
          <a:lstStyle/>
          <a:p>
            <a:fld id="{DBAE578D-3D3F-0942-86ED-4A82A67BEF24}" type="datetimeFigureOut">
              <a:rPr lang="nl-NL" smtClean="0"/>
              <a:t>13-05-19</a:t>
            </a:fld>
            <a:endParaRPr lang="nl-NL"/>
          </a:p>
        </p:txBody>
      </p:sp>
      <p:sp>
        <p:nvSpPr>
          <p:cNvPr id="5" name="Tijdelijke aanduiding voor voettekst 4">
            <a:extLst>
              <a:ext uri="{FF2B5EF4-FFF2-40B4-BE49-F238E27FC236}">
                <a16:creationId xmlns:a16="http://schemas.microsoft.com/office/drawing/2014/main" id="{4083D1AE-9F9E-3242-9264-A2DF56ECAEB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3E9FCCC-98A7-3148-B62E-6D2FB8306DD2}"/>
              </a:ext>
            </a:extLst>
          </p:cNvPr>
          <p:cNvSpPr>
            <a:spLocks noGrp="1"/>
          </p:cNvSpPr>
          <p:nvPr>
            <p:ph type="sldNum" sz="quarter" idx="12"/>
          </p:nvPr>
        </p:nvSpPr>
        <p:spPr/>
        <p:txBody>
          <a:bodyPr/>
          <a:lstStyle/>
          <a:p>
            <a:fld id="{6A3B764A-978D-EA46-90DB-97C935720886}" type="slidenum">
              <a:rPr lang="nl-NL" smtClean="0"/>
              <a:t>‹nr.›</a:t>
            </a:fld>
            <a:endParaRPr lang="nl-NL"/>
          </a:p>
        </p:txBody>
      </p:sp>
    </p:spTree>
    <p:extLst>
      <p:ext uri="{BB962C8B-B14F-4D97-AF65-F5344CB8AC3E}">
        <p14:creationId xmlns:p14="http://schemas.microsoft.com/office/powerpoint/2010/main" val="3972322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F9DECE-E4E1-A64A-BD90-F54E9A679CD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E8B4A4C-318D-6141-816C-213537CD2C55}"/>
              </a:ext>
            </a:extLst>
          </p:cNvPr>
          <p:cNvSpPr>
            <a:spLocks noGrp="1"/>
          </p:cNvSpPr>
          <p:nvPr>
            <p:ph idx="1"/>
          </p:nvPr>
        </p:nvSpPr>
        <p:spPr/>
        <p:txBody>
          <a:bodyPr/>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28CDEAB0-F3CA-9D4D-BD2D-B2B999F0AD52}"/>
              </a:ext>
            </a:extLst>
          </p:cNvPr>
          <p:cNvSpPr>
            <a:spLocks noGrp="1"/>
          </p:cNvSpPr>
          <p:nvPr>
            <p:ph type="dt" sz="half" idx="10"/>
          </p:nvPr>
        </p:nvSpPr>
        <p:spPr/>
        <p:txBody>
          <a:bodyPr/>
          <a:lstStyle/>
          <a:p>
            <a:fld id="{DBAE578D-3D3F-0942-86ED-4A82A67BEF24}" type="datetimeFigureOut">
              <a:rPr lang="nl-NL" smtClean="0"/>
              <a:t>13-05-19</a:t>
            </a:fld>
            <a:endParaRPr lang="nl-NL"/>
          </a:p>
        </p:txBody>
      </p:sp>
      <p:sp>
        <p:nvSpPr>
          <p:cNvPr id="5" name="Tijdelijke aanduiding voor voettekst 4">
            <a:extLst>
              <a:ext uri="{FF2B5EF4-FFF2-40B4-BE49-F238E27FC236}">
                <a16:creationId xmlns:a16="http://schemas.microsoft.com/office/drawing/2014/main" id="{7369BF31-D53F-B849-93C3-D03640ACCB0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906E7C0-8E66-FF49-8A23-6F81CB53AF10}"/>
              </a:ext>
            </a:extLst>
          </p:cNvPr>
          <p:cNvSpPr>
            <a:spLocks noGrp="1"/>
          </p:cNvSpPr>
          <p:nvPr>
            <p:ph type="sldNum" sz="quarter" idx="12"/>
          </p:nvPr>
        </p:nvSpPr>
        <p:spPr/>
        <p:txBody>
          <a:bodyPr/>
          <a:lstStyle/>
          <a:p>
            <a:fld id="{6A3B764A-978D-EA46-90DB-97C935720886}" type="slidenum">
              <a:rPr lang="nl-NL" smtClean="0"/>
              <a:t>‹nr.›</a:t>
            </a:fld>
            <a:endParaRPr lang="nl-NL"/>
          </a:p>
        </p:txBody>
      </p:sp>
    </p:spTree>
    <p:extLst>
      <p:ext uri="{BB962C8B-B14F-4D97-AF65-F5344CB8AC3E}">
        <p14:creationId xmlns:p14="http://schemas.microsoft.com/office/powerpoint/2010/main" val="3480014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942C37-1EDE-8143-8026-C242E77DFF2E}"/>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C9C3B97-1853-8B40-91B5-8460558FA7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1D6571A6-E210-1546-B96A-D10CA79E8AAD}"/>
              </a:ext>
            </a:extLst>
          </p:cNvPr>
          <p:cNvSpPr>
            <a:spLocks noGrp="1"/>
          </p:cNvSpPr>
          <p:nvPr>
            <p:ph type="dt" sz="half" idx="10"/>
          </p:nvPr>
        </p:nvSpPr>
        <p:spPr/>
        <p:txBody>
          <a:bodyPr/>
          <a:lstStyle/>
          <a:p>
            <a:fld id="{DBAE578D-3D3F-0942-86ED-4A82A67BEF24}" type="datetimeFigureOut">
              <a:rPr lang="nl-NL" smtClean="0"/>
              <a:t>13-05-19</a:t>
            </a:fld>
            <a:endParaRPr lang="nl-NL"/>
          </a:p>
        </p:txBody>
      </p:sp>
      <p:sp>
        <p:nvSpPr>
          <p:cNvPr id="5" name="Tijdelijke aanduiding voor voettekst 4">
            <a:extLst>
              <a:ext uri="{FF2B5EF4-FFF2-40B4-BE49-F238E27FC236}">
                <a16:creationId xmlns:a16="http://schemas.microsoft.com/office/drawing/2014/main" id="{303DE7DA-0572-3841-BBFD-A9898308854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D881401-DC41-1748-8AD8-10A89FB542C9}"/>
              </a:ext>
            </a:extLst>
          </p:cNvPr>
          <p:cNvSpPr>
            <a:spLocks noGrp="1"/>
          </p:cNvSpPr>
          <p:nvPr>
            <p:ph type="sldNum" sz="quarter" idx="12"/>
          </p:nvPr>
        </p:nvSpPr>
        <p:spPr/>
        <p:txBody>
          <a:bodyPr/>
          <a:lstStyle/>
          <a:p>
            <a:fld id="{6A3B764A-978D-EA46-90DB-97C935720886}" type="slidenum">
              <a:rPr lang="nl-NL" smtClean="0"/>
              <a:t>‹nr.›</a:t>
            </a:fld>
            <a:endParaRPr lang="nl-NL"/>
          </a:p>
        </p:txBody>
      </p:sp>
    </p:spTree>
    <p:extLst>
      <p:ext uri="{BB962C8B-B14F-4D97-AF65-F5344CB8AC3E}">
        <p14:creationId xmlns:p14="http://schemas.microsoft.com/office/powerpoint/2010/main" val="3557896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76B376-D5C2-AC46-9BCF-9DE02555FCDF}"/>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62F1015-E58A-BF40-A97B-A49BECC4BA76}"/>
              </a:ext>
            </a:extLst>
          </p:cNvPr>
          <p:cNvSpPr>
            <a:spLocks noGrp="1"/>
          </p:cNvSpPr>
          <p:nvPr>
            <p:ph sz="half" idx="1"/>
          </p:nvPr>
        </p:nvSpPr>
        <p:spPr>
          <a:xfrm>
            <a:off x="838200" y="1825625"/>
            <a:ext cx="5181600" cy="4351338"/>
          </a:xfrm>
        </p:spPr>
        <p:txBody>
          <a:bodyPr/>
          <a:lstStyle/>
          <a:p>
            <a:r>
              <a:rPr lang="nl-NL"/>
              <a:t>Tekststijl van het model bewerken
Tweede niveau
Derde niveau
Vierde niveau
Vijfde niveau</a:t>
            </a:r>
          </a:p>
        </p:txBody>
      </p:sp>
      <p:sp>
        <p:nvSpPr>
          <p:cNvPr id="4" name="Tijdelijke aanduiding voor inhoud 3">
            <a:extLst>
              <a:ext uri="{FF2B5EF4-FFF2-40B4-BE49-F238E27FC236}">
                <a16:creationId xmlns:a16="http://schemas.microsoft.com/office/drawing/2014/main" id="{8AB243DD-EDCB-424B-8BCB-D3D8F3C41AE3}"/>
              </a:ext>
            </a:extLst>
          </p:cNvPr>
          <p:cNvSpPr>
            <a:spLocks noGrp="1"/>
          </p:cNvSpPr>
          <p:nvPr>
            <p:ph sz="half" idx="2"/>
          </p:nvPr>
        </p:nvSpPr>
        <p:spPr>
          <a:xfrm>
            <a:off x="6172200" y="1825625"/>
            <a:ext cx="5181600" cy="4351338"/>
          </a:xfrm>
        </p:spPr>
        <p:txBody>
          <a:bodyPr/>
          <a:lstStyle/>
          <a:p>
            <a:r>
              <a:rPr lang="nl-NL"/>
              <a:t>Tekststijl van het model bewerken
Tweede niveau
Derde niveau
Vierde niveau
Vijfde niveau</a:t>
            </a:r>
          </a:p>
        </p:txBody>
      </p:sp>
      <p:sp>
        <p:nvSpPr>
          <p:cNvPr id="5" name="Tijdelijke aanduiding voor datum 4">
            <a:extLst>
              <a:ext uri="{FF2B5EF4-FFF2-40B4-BE49-F238E27FC236}">
                <a16:creationId xmlns:a16="http://schemas.microsoft.com/office/drawing/2014/main" id="{241F6B52-1AEF-DB4D-BFA3-2F091A6C13EB}"/>
              </a:ext>
            </a:extLst>
          </p:cNvPr>
          <p:cNvSpPr>
            <a:spLocks noGrp="1"/>
          </p:cNvSpPr>
          <p:nvPr>
            <p:ph type="dt" sz="half" idx="10"/>
          </p:nvPr>
        </p:nvSpPr>
        <p:spPr/>
        <p:txBody>
          <a:bodyPr/>
          <a:lstStyle/>
          <a:p>
            <a:fld id="{DBAE578D-3D3F-0942-86ED-4A82A67BEF24}" type="datetimeFigureOut">
              <a:rPr lang="nl-NL" smtClean="0"/>
              <a:t>13-05-19</a:t>
            </a:fld>
            <a:endParaRPr lang="nl-NL"/>
          </a:p>
        </p:txBody>
      </p:sp>
      <p:sp>
        <p:nvSpPr>
          <p:cNvPr id="6" name="Tijdelijke aanduiding voor voettekst 5">
            <a:extLst>
              <a:ext uri="{FF2B5EF4-FFF2-40B4-BE49-F238E27FC236}">
                <a16:creationId xmlns:a16="http://schemas.microsoft.com/office/drawing/2014/main" id="{D5ED6225-D8DD-3449-8380-7F114FDFB64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46075E8-E7A5-2246-952A-CC730C616049}"/>
              </a:ext>
            </a:extLst>
          </p:cNvPr>
          <p:cNvSpPr>
            <a:spLocks noGrp="1"/>
          </p:cNvSpPr>
          <p:nvPr>
            <p:ph type="sldNum" sz="quarter" idx="12"/>
          </p:nvPr>
        </p:nvSpPr>
        <p:spPr/>
        <p:txBody>
          <a:bodyPr/>
          <a:lstStyle/>
          <a:p>
            <a:fld id="{6A3B764A-978D-EA46-90DB-97C935720886}" type="slidenum">
              <a:rPr lang="nl-NL" smtClean="0"/>
              <a:t>‹nr.›</a:t>
            </a:fld>
            <a:endParaRPr lang="nl-NL"/>
          </a:p>
        </p:txBody>
      </p:sp>
    </p:spTree>
    <p:extLst>
      <p:ext uri="{BB962C8B-B14F-4D97-AF65-F5344CB8AC3E}">
        <p14:creationId xmlns:p14="http://schemas.microsoft.com/office/powerpoint/2010/main" val="1789306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DDFE8D-616C-8A43-9C72-7A26FD70184C}"/>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985B2A39-0E17-AB4B-AD1B-A55F29E88F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a:t>Tekststijl van het model bewerken
Tweede niveau
Derde niveau
Vierde niveau
Vijfde niveau</a:t>
            </a:r>
          </a:p>
        </p:txBody>
      </p:sp>
      <p:sp>
        <p:nvSpPr>
          <p:cNvPr id="4" name="Tijdelijke aanduiding voor inhoud 3">
            <a:extLst>
              <a:ext uri="{FF2B5EF4-FFF2-40B4-BE49-F238E27FC236}">
                <a16:creationId xmlns:a16="http://schemas.microsoft.com/office/drawing/2014/main" id="{D81407F3-F70B-5541-B14D-18EE53B5337B}"/>
              </a:ext>
            </a:extLst>
          </p:cNvPr>
          <p:cNvSpPr>
            <a:spLocks noGrp="1"/>
          </p:cNvSpPr>
          <p:nvPr>
            <p:ph sz="half" idx="2"/>
          </p:nvPr>
        </p:nvSpPr>
        <p:spPr>
          <a:xfrm>
            <a:off x="839788" y="2505075"/>
            <a:ext cx="5157787" cy="3684588"/>
          </a:xfrm>
        </p:spPr>
        <p:txBody>
          <a:bodyPr/>
          <a:lstStyle/>
          <a:p>
            <a:r>
              <a:rPr lang="nl-NL"/>
              <a:t>Tekststijl van het model bewerken
Tweede niveau
Derde niveau
Vierde niveau
Vijfde niveau</a:t>
            </a:r>
          </a:p>
        </p:txBody>
      </p:sp>
      <p:sp>
        <p:nvSpPr>
          <p:cNvPr id="5" name="Tijdelijke aanduiding voor tekst 4">
            <a:extLst>
              <a:ext uri="{FF2B5EF4-FFF2-40B4-BE49-F238E27FC236}">
                <a16:creationId xmlns:a16="http://schemas.microsoft.com/office/drawing/2014/main" id="{9258981E-99F6-DB46-AAC7-B8C22987C0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a:t>Tekststijl van het model bewerken
Tweede niveau
Derde niveau
Vierde niveau
Vijfde niveau</a:t>
            </a:r>
          </a:p>
        </p:txBody>
      </p:sp>
      <p:sp>
        <p:nvSpPr>
          <p:cNvPr id="6" name="Tijdelijke aanduiding voor inhoud 5">
            <a:extLst>
              <a:ext uri="{FF2B5EF4-FFF2-40B4-BE49-F238E27FC236}">
                <a16:creationId xmlns:a16="http://schemas.microsoft.com/office/drawing/2014/main" id="{86A3DBD3-49DD-E344-B893-5BDF7C8F826F}"/>
              </a:ext>
            </a:extLst>
          </p:cNvPr>
          <p:cNvSpPr>
            <a:spLocks noGrp="1"/>
          </p:cNvSpPr>
          <p:nvPr>
            <p:ph sz="quarter" idx="4"/>
          </p:nvPr>
        </p:nvSpPr>
        <p:spPr>
          <a:xfrm>
            <a:off x="6172200" y="2505075"/>
            <a:ext cx="5183188" cy="3684588"/>
          </a:xfrm>
        </p:spPr>
        <p:txBody>
          <a:bodyPr/>
          <a:lstStyle/>
          <a:p>
            <a:r>
              <a:rPr lang="nl-NL"/>
              <a:t>Tekststijl van het model bewerken
Tweede niveau
Derde niveau
Vierde niveau
Vijfde niveau</a:t>
            </a:r>
          </a:p>
        </p:txBody>
      </p:sp>
      <p:sp>
        <p:nvSpPr>
          <p:cNvPr id="7" name="Tijdelijke aanduiding voor datum 6">
            <a:extLst>
              <a:ext uri="{FF2B5EF4-FFF2-40B4-BE49-F238E27FC236}">
                <a16:creationId xmlns:a16="http://schemas.microsoft.com/office/drawing/2014/main" id="{E7BBF4EE-F00F-A34A-B5BC-5939B2085A07}"/>
              </a:ext>
            </a:extLst>
          </p:cNvPr>
          <p:cNvSpPr>
            <a:spLocks noGrp="1"/>
          </p:cNvSpPr>
          <p:nvPr>
            <p:ph type="dt" sz="half" idx="10"/>
          </p:nvPr>
        </p:nvSpPr>
        <p:spPr/>
        <p:txBody>
          <a:bodyPr/>
          <a:lstStyle/>
          <a:p>
            <a:fld id="{DBAE578D-3D3F-0942-86ED-4A82A67BEF24}" type="datetimeFigureOut">
              <a:rPr lang="nl-NL" smtClean="0"/>
              <a:t>13-05-19</a:t>
            </a:fld>
            <a:endParaRPr lang="nl-NL"/>
          </a:p>
        </p:txBody>
      </p:sp>
      <p:sp>
        <p:nvSpPr>
          <p:cNvPr id="8" name="Tijdelijke aanduiding voor voettekst 7">
            <a:extLst>
              <a:ext uri="{FF2B5EF4-FFF2-40B4-BE49-F238E27FC236}">
                <a16:creationId xmlns:a16="http://schemas.microsoft.com/office/drawing/2014/main" id="{B0B7D896-6BEB-7149-A597-271A768B4BCF}"/>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DAAD8179-73DC-8444-A5BE-D4942965A13D}"/>
              </a:ext>
            </a:extLst>
          </p:cNvPr>
          <p:cNvSpPr>
            <a:spLocks noGrp="1"/>
          </p:cNvSpPr>
          <p:nvPr>
            <p:ph type="sldNum" sz="quarter" idx="12"/>
          </p:nvPr>
        </p:nvSpPr>
        <p:spPr/>
        <p:txBody>
          <a:bodyPr/>
          <a:lstStyle/>
          <a:p>
            <a:fld id="{6A3B764A-978D-EA46-90DB-97C935720886}" type="slidenum">
              <a:rPr lang="nl-NL" smtClean="0"/>
              <a:t>‹nr.›</a:t>
            </a:fld>
            <a:endParaRPr lang="nl-NL"/>
          </a:p>
        </p:txBody>
      </p:sp>
    </p:spTree>
    <p:extLst>
      <p:ext uri="{BB962C8B-B14F-4D97-AF65-F5344CB8AC3E}">
        <p14:creationId xmlns:p14="http://schemas.microsoft.com/office/powerpoint/2010/main" val="2079743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F89BA0-0E3F-2243-A020-E550F63B8F87}"/>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46CC2E8F-6D5D-2B43-9BEB-345E117CA1A5}"/>
              </a:ext>
            </a:extLst>
          </p:cNvPr>
          <p:cNvSpPr>
            <a:spLocks noGrp="1"/>
          </p:cNvSpPr>
          <p:nvPr>
            <p:ph type="dt" sz="half" idx="10"/>
          </p:nvPr>
        </p:nvSpPr>
        <p:spPr/>
        <p:txBody>
          <a:bodyPr/>
          <a:lstStyle/>
          <a:p>
            <a:fld id="{DBAE578D-3D3F-0942-86ED-4A82A67BEF24}" type="datetimeFigureOut">
              <a:rPr lang="nl-NL" smtClean="0"/>
              <a:t>13-05-19</a:t>
            </a:fld>
            <a:endParaRPr lang="nl-NL"/>
          </a:p>
        </p:txBody>
      </p:sp>
      <p:sp>
        <p:nvSpPr>
          <p:cNvPr id="4" name="Tijdelijke aanduiding voor voettekst 3">
            <a:extLst>
              <a:ext uri="{FF2B5EF4-FFF2-40B4-BE49-F238E27FC236}">
                <a16:creationId xmlns:a16="http://schemas.microsoft.com/office/drawing/2014/main" id="{42A81FFE-FA00-E348-963C-5AD80D95C8C6}"/>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0DD19F55-D8CF-AD4E-A6CC-4787F4A94C18}"/>
              </a:ext>
            </a:extLst>
          </p:cNvPr>
          <p:cNvSpPr>
            <a:spLocks noGrp="1"/>
          </p:cNvSpPr>
          <p:nvPr>
            <p:ph type="sldNum" sz="quarter" idx="12"/>
          </p:nvPr>
        </p:nvSpPr>
        <p:spPr/>
        <p:txBody>
          <a:bodyPr/>
          <a:lstStyle/>
          <a:p>
            <a:fld id="{6A3B764A-978D-EA46-90DB-97C935720886}" type="slidenum">
              <a:rPr lang="nl-NL" smtClean="0"/>
              <a:t>‹nr.›</a:t>
            </a:fld>
            <a:endParaRPr lang="nl-NL"/>
          </a:p>
        </p:txBody>
      </p:sp>
    </p:spTree>
    <p:extLst>
      <p:ext uri="{BB962C8B-B14F-4D97-AF65-F5344CB8AC3E}">
        <p14:creationId xmlns:p14="http://schemas.microsoft.com/office/powerpoint/2010/main" val="561477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1DBB11D-4DBA-8449-B857-DB4B887CD109}"/>
              </a:ext>
            </a:extLst>
          </p:cNvPr>
          <p:cNvSpPr>
            <a:spLocks noGrp="1"/>
          </p:cNvSpPr>
          <p:nvPr>
            <p:ph type="dt" sz="half" idx="10"/>
          </p:nvPr>
        </p:nvSpPr>
        <p:spPr/>
        <p:txBody>
          <a:bodyPr/>
          <a:lstStyle/>
          <a:p>
            <a:fld id="{DBAE578D-3D3F-0942-86ED-4A82A67BEF24}" type="datetimeFigureOut">
              <a:rPr lang="nl-NL" smtClean="0"/>
              <a:t>13-05-19</a:t>
            </a:fld>
            <a:endParaRPr lang="nl-NL"/>
          </a:p>
        </p:txBody>
      </p:sp>
      <p:sp>
        <p:nvSpPr>
          <p:cNvPr id="3" name="Tijdelijke aanduiding voor voettekst 2">
            <a:extLst>
              <a:ext uri="{FF2B5EF4-FFF2-40B4-BE49-F238E27FC236}">
                <a16:creationId xmlns:a16="http://schemas.microsoft.com/office/drawing/2014/main" id="{51532F3A-B9D5-B74E-B32F-8A3BB4ABEA0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18E5552E-A244-924C-A926-AA225A76D1B1}"/>
              </a:ext>
            </a:extLst>
          </p:cNvPr>
          <p:cNvSpPr>
            <a:spLocks noGrp="1"/>
          </p:cNvSpPr>
          <p:nvPr>
            <p:ph type="sldNum" sz="quarter" idx="12"/>
          </p:nvPr>
        </p:nvSpPr>
        <p:spPr/>
        <p:txBody>
          <a:bodyPr/>
          <a:lstStyle/>
          <a:p>
            <a:fld id="{6A3B764A-978D-EA46-90DB-97C935720886}" type="slidenum">
              <a:rPr lang="nl-NL" smtClean="0"/>
              <a:t>‹nr.›</a:t>
            </a:fld>
            <a:endParaRPr lang="nl-NL"/>
          </a:p>
        </p:txBody>
      </p:sp>
    </p:spTree>
    <p:extLst>
      <p:ext uri="{BB962C8B-B14F-4D97-AF65-F5344CB8AC3E}">
        <p14:creationId xmlns:p14="http://schemas.microsoft.com/office/powerpoint/2010/main" val="3331136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2C48D9-9ECD-9F4F-96CB-CC572545A55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7691000C-BEFB-4E47-96F0-53B97F69E0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nl-NL"/>
              <a:t>Tekststijl van het model bewerken
Tweede niveau
Derde niveau
Vierde niveau
Vijfde niveau</a:t>
            </a:r>
          </a:p>
        </p:txBody>
      </p:sp>
      <p:sp>
        <p:nvSpPr>
          <p:cNvPr id="4" name="Tijdelijke aanduiding voor tekst 3">
            <a:extLst>
              <a:ext uri="{FF2B5EF4-FFF2-40B4-BE49-F238E27FC236}">
                <a16:creationId xmlns:a16="http://schemas.microsoft.com/office/drawing/2014/main" id="{FCCD1BB5-4ABB-DD41-9F8A-05D1847443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l-NL"/>
              <a:t>Tekststijl van het model bewerken
Tweede niveau
Derde niveau
Vierde niveau
Vijfde niveau</a:t>
            </a:r>
          </a:p>
        </p:txBody>
      </p:sp>
      <p:sp>
        <p:nvSpPr>
          <p:cNvPr id="5" name="Tijdelijke aanduiding voor datum 4">
            <a:extLst>
              <a:ext uri="{FF2B5EF4-FFF2-40B4-BE49-F238E27FC236}">
                <a16:creationId xmlns:a16="http://schemas.microsoft.com/office/drawing/2014/main" id="{A198CF0B-0B76-7A42-AA20-AC26F912F9A2}"/>
              </a:ext>
            </a:extLst>
          </p:cNvPr>
          <p:cNvSpPr>
            <a:spLocks noGrp="1"/>
          </p:cNvSpPr>
          <p:nvPr>
            <p:ph type="dt" sz="half" idx="10"/>
          </p:nvPr>
        </p:nvSpPr>
        <p:spPr/>
        <p:txBody>
          <a:bodyPr/>
          <a:lstStyle/>
          <a:p>
            <a:fld id="{DBAE578D-3D3F-0942-86ED-4A82A67BEF24}" type="datetimeFigureOut">
              <a:rPr lang="nl-NL" smtClean="0"/>
              <a:t>13-05-19</a:t>
            </a:fld>
            <a:endParaRPr lang="nl-NL"/>
          </a:p>
        </p:txBody>
      </p:sp>
      <p:sp>
        <p:nvSpPr>
          <p:cNvPr id="6" name="Tijdelijke aanduiding voor voettekst 5">
            <a:extLst>
              <a:ext uri="{FF2B5EF4-FFF2-40B4-BE49-F238E27FC236}">
                <a16:creationId xmlns:a16="http://schemas.microsoft.com/office/drawing/2014/main" id="{2EE68028-03EF-8F41-BBDD-F48B75C5F98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FDD1860-EACE-A54A-81C3-D23C4A8A7310}"/>
              </a:ext>
            </a:extLst>
          </p:cNvPr>
          <p:cNvSpPr>
            <a:spLocks noGrp="1"/>
          </p:cNvSpPr>
          <p:nvPr>
            <p:ph type="sldNum" sz="quarter" idx="12"/>
          </p:nvPr>
        </p:nvSpPr>
        <p:spPr/>
        <p:txBody>
          <a:bodyPr/>
          <a:lstStyle/>
          <a:p>
            <a:fld id="{6A3B764A-978D-EA46-90DB-97C935720886}" type="slidenum">
              <a:rPr lang="nl-NL" smtClean="0"/>
              <a:t>‹nr.›</a:t>
            </a:fld>
            <a:endParaRPr lang="nl-NL"/>
          </a:p>
        </p:txBody>
      </p:sp>
    </p:spTree>
    <p:extLst>
      <p:ext uri="{BB962C8B-B14F-4D97-AF65-F5344CB8AC3E}">
        <p14:creationId xmlns:p14="http://schemas.microsoft.com/office/powerpoint/2010/main" val="947640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4979EB-4821-234A-9799-06E7B23ACA7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1F1BFB76-6B24-C748-998B-350C984674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B664742-07F0-C149-A2AC-11D7D7D98C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l-NL"/>
              <a:t>Tekststijl van het model bewerken
Tweede niveau
Derde niveau
Vierde niveau
Vijfde niveau</a:t>
            </a:r>
          </a:p>
        </p:txBody>
      </p:sp>
      <p:sp>
        <p:nvSpPr>
          <p:cNvPr id="5" name="Tijdelijke aanduiding voor datum 4">
            <a:extLst>
              <a:ext uri="{FF2B5EF4-FFF2-40B4-BE49-F238E27FC236}">
                <a16:creationId xmlns:a16="http://schemas.microsoft.com/office/drawing/2014/main" id="{42ABF85F-B009-9D45-99A8-808BB1E50116}"/>
              </a:ext>
            </a:extLst>
          </p:cNvPr>
          <p:cNvSpPr>
            <a:spLocks noGrp="1"/>
          </p:cNvSpPr>
          <p:nvPr>
            <p:ph type="dt" sz="half" idx="10"/>
          </p:nvPr>
        </p:nvSpPr>
        <p:spPr/>
        <p:txBody>
          <a:bodyPr/>
          <a:lstStyle/>
          <a:p>
            <a:fld id="{DBAE578D-3D3F-0942-86ED-4A82A67BEF24}" type="datetimeFigureOut">
              <a:rPr lang="nl-NL" smtClean="0"/>
              <a:t>13-05-19</a:t>
            </a:fld>
            <a:endParaRPr lang="nl-NL"/>
          </a:p>
        </p:txBody>
      </p:sp>
      <p:sp>
        <p:nvSpPr>
          <p:cNvPr id="6" name="Tijdelijke aanduiding voor voettekst 5">
            <a:extLst>
              <a:ext uri="{FF2B5EF4-FFF2-40B4-BE49-F238E27FC236}">
                <a16:creationId xmlns:a16="http://schemas.microsoft.com/office/drawing/2014/main" id="{09BE4D42-EC85-BA4C-BEB9-E648C1617A3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57BE1CD-CC9F-2147-A91C-2DE76D5878FC}"/>
              </a:ext>
            </a:extLst>
          </p:cNvPr>
          <p:cNvSpPr>
            <a:spLocks noGrp="1"/>
          </p:cNvSpPr>
          <p:nvPr>
            <p:ph type="sldNum" sz="quarter" idx="12"/>
          </p:nvPr>
        </p:nvSpPr>
        <p:spPr/>
        <p:txBody>
          <a:bodyPr/>
          <a:lstStyle/>
          <a:p>
            <a:fld id="{6A3B764A-978D-EA46-90DB-97C935720886}" type="slidenum">
              <a:rPr lang="nl-NL" smtClean="0"/>
              <a:t>‹nr.›</a:t>
            </a:fld>
            <a:endParaRPr lang="nl-NL"/>
          </a:p>
        </p:txBody>
      </p:sp>
    </p:spTree>
    <p:extLst>
      <p:ext uri="{BB962C8B-B14F-4D97-AF65-F5344CB8AC3E}">
        <p14:creationId xmlns:p14="http://schemas.microsoft.com/office/powerpoint/2010/main" val="3711993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048B53F-A77F-F84C-AEAE-C8164595CE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F233EC7-232A-D74E-A2AD-F94718BA07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74B23B9B-4DAF-2743-9F75-783EEE8564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AE578D-3D3F-0942-86ED-4A82A67BEF24}" type="datetimeFigureOut">
              <a:rPr lang="nl-NL" smtClean="0"/>
              <a:t>13-05-19</a:t>
            </a:fld>
            <a:endParaRPr lang="nl-NL"/>
          </a:p>
        </p:txBody>
      </p:sp>
      <p:sp>
        <p:nvSpPr>
          <p:cNvPr id="5" name="Tijdelijke aanduiding voor voettekst 4">
            <a:extLst>
              <a:ext uri="{FF2B5EF4-FFF2-40B4-BE49-F238E27FC236}">
                <a16:creationId xmlns:a16="http://schemas.microsoft.com/office/drawing/2014/main" id="{12C0C8AE-B78D-7343-81E1-ED5AF7419D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7A7C986E-1B35-C14A-82A0-E76D362BF9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3B764A-978D-EA46-90DB-97C935720886}" type="slidenum">
              <a:rPr lang="nl-NL" smtClean="0"/>
              <a:t>‹nr.›</a:t>
            </a:fld>
            <a:endParaRPr lang="nl-NL"/>
          </a:p>
        </p:txBody>
      </p:sp>
    </p:spTree>
    <p:extLst>
      <p:ext uri="{BB962C8B-B14F-4D97-AF65-F5344CB8AC3E}">
        <p14:creationId xmlns:p14="http://schemas.microsoft.com/office/powerpoint/2010/main" val="38751499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3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s://makecode.microbit.org/" TargetMode="External"/><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s://tinyurl.com/apparatenprogrammeren"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hyperlink" Target="https://www.youtube.com/watch?v=fHm3aIQGMzA"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5.tiff"/><Relationship Id="rId4" Type="http://schemas.openxmlformats.org/officeDocument/2006/relationships/image" Target="../media/image4.tiff"/></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s://www.youtube.com/watch?v=SHvYDPWOVY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D796EB-3FEF-A343-ACB2-D31623A24EA8}"/>
              </a:ext>
            </a:extLst>
          </p:cNvPr>
          <p:cNvSpPr>
            <a:spLocks noGrp="1"/>
          </p:cNvSpPr>
          <p:nvPr>
            <p:ph type="ctrTitle"/>
          </p:nvPr>
        </p:nvSpPr>
        <p:spPr/>
        <p:txBody>
          <a:bodyPr/>
          <a:lstStyle/>
          <a:p>
            <a:r>
              <a:rPr lang="nl-NL" dirty="0"/>
              <a:t>Apparaten programmeren</a:t>
            </a:r>
          </a:p>
        </p:txBody>
      </p:sp>
      <p:sp>
        <p:nvSpPr>
          <p:cNvPr id="3" name="Ondertitel 2">
            <a:extLst>
              <a:ext uri="{FF2B5EF4-FFF2-40B4-BE49-F238E27FC236}">
                <a16:creationId xmlns:a16="http://schemas.microsoft.com/office/drawing/2014/main" id="{24201757-8A87-014E-8860-3CC72141BC0B}"/>
              </a:ext>
            </a:extLst>
          </p:cNvPr>
          <p:cNvSpPr>
            <a:spLocks noGrp="1"/>
          </p:cNvSpPr>
          <p:nvPr>
            <p:ph type="subTitle" idx="1"/>
          </p:nvPr>
        </p:nvSpPr>
        <p:spPr/>
        <p:txBody>
          <a:bodyPr/>
          <a:lstStyle/>
          <a:p>
            <a:r>
              <a:rPr lang="nl-NL" dirty="0"/>
              <a:t>Les 2 - </a:t>
            </a:r>
            <a:r>
              <a:rPr lang="nl-NL" dirty="0" err="1"/>
              <a:t>unplugged</a:t>
            </a:r>
            <a:endParaRPr lang="nl-NL" dirty="0"/>
          </a:p>
        </p:txBody>
      </p:sp>
    </p:spTree>
    <p:extLst>
      <p:ext uri="{BB962C8B-B14F-4D97-AF65-F5344CB8AC3E}">
        <p14:creationId xmlns:p14="http://schemas.microsoft.com/office/powerpoint/2010/main" val="23644650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C23E7910-51D8-F54E-A4AB-6BC16FAB6637}"/>
              </a:ext>
            </a:extLst>
          </p:cNvPr>
          <p:cNvPicPr>
            <a:picLocks noChangeAspect="1"/>
          </p:cNvPicPr>
          <p:nvPr/>
        </p:nvPicPr>
        <p:blipFill>
          <a:blip r:embed="rId3"/>
          <a:stretch>
            <a:fillRect/>
          </a:stretch>
        </p:blipFill>
        <p:spPr>
          <a:xfrm>
            <a:off x="-4444" y="633046"/>
            <a:ext cx="12196444" cy="5312229"/>
          </a:xfrm>
          <a:prstGeom prst="rect">
            <a:avLst/>
          </a:prstGeom>
        </p:spPr>
      </p:pic>
    </p:spTree>
    <p:extLst>
      <p:ext uri="{BB962C8B-B14F-4D97-AF65-F5344CB8AC3E}">
        <p14:creationId xmlns:p14="http://schemas.microsoft.com/office/powerpoint/2010/main" val="2227987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8634CF-1074-A14C-A37C-A1F1A6AB1F5C}"/>
              </a:ext>
            </a:extLst>
          </p:cNvPr>
          <p:cNvSpPr>
            <a:spLocks noGrp="1"/>
          </p:cNvSpPr>
          <p:nvPr>
            <p:ph type="title"/>
          </p:nvPr>
        </p:nvSpPr>
        <p:spPr>
          <a:xfrm rot="18896087">
            <a:off x="1533283" y="2640600"/>
            <a:ext cx="6751639" cy="1325563"/>
          </a:xfrm>
        </p:spPr>
        <p:txBody>
          <a:bodyPr/>
          <a:lstStyle/>
          <a:p>
            <a:r>
              <a:rPr lang="nl-NL" dirty="0" err="1"/>
              <a:t>Unplugged</a:t>
            </a:r>
            <a:r>
              <a:rPr lang="nl-NL" dirty="0"/>
              <a:t> programmeren</a:t>
            </a:r>
          </a:p>
        </p:txBody>
      </p:sp>
      <p:pic>
        <p:nvPicPr>
          <p:cNvPr id="5" name="Afbeelding 4">
            <a:extLst>
              <a:ext uri="{FF2B5EF4-FFF2-40B4-BE49-F238E27FC236}">
                <a16:creationId xmlns:a16="http://schemas.microsoft.com/office/drawing/2014/main" id="{CF06CB5B-7C5A-F342-80C6-358B216477F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42434" y="2120630"/>
            <a:ext cx="5849566" cy="4737370"/>
          </a:xfrm>
          <a:prstGeom prst="rect">
            <a:avLst/>
          </a:prstGeom>
        </p:spPr>
      </p:pic>
      <p:pic>
        <p:nvPicPr>
          <p:cNvPr id="7" name="Afbeelding 6">
            <a:extLst>
              <a:ext uri="{FF2B5EF4-FFF2-40B4-BE49-F238E27FC236}">
                <a16:creationId xmlns:a16="http://schemas.microsoft.com/office/drawing/2014/main" id="{D367FAC8-17B3-E144-A910-C2AEC3F8FC2C}"/>
              </a:ext>
            </a:extLst>
          </p:cNvPr>
          <p:cNvPicPr>
            <a:picLocks noChangeAspect="1"/>
          </p:cNvPicPr>
          <p:nvPr/>
        </p:nvPicPr>
        <p:blipFill>
          <a:blip r:embed="rId4"/>
          <a:stretch>
            <a:fillRect/>
          </a:stretch>
        </p:blipFill>
        <p:spPr>
          <a:xfrm>
            <a:off x="0" y="0"/>
            <a:ext cx="4064000" cy="4000500"/>
          </a:xfrm>
          <a:prstGeom prst="rect">
            <a:avLst/>
          </a:prstGeom>
        </p:spPr>
      </p:pic>
    </p:spTree>
    <p:extLst>
      <p:ext uri="{BB962C8B-B14F-4D97-AF65-F5344CB8AC3E}">
        <p14:creationId xmlns:p14="http://schemas.microsoft.com/office/powerpoint/2010/main" val="454455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7D7202-EEC4-8E4F-B953-3A20EEBF0E9F}"/>
              </a:ext>
            </a:extLst>
          </p:cNvPr>
          <p:cNvSpPr>
            <a:spLocks noGrp="1"/>
          </p:cNvSpPr>
          <p:nvPr>
            <p:ph type="title"/>
          </p:nvPr>
        </p:nvSpPr>
        <p:spPr/>
        <p:txBody>
          <a:bodyPr/>
          <a:lstStyle/>
          <a:p>
            <a:r>
              <a:rPr lang="nl-NL" dirty="0"/>
              <a:t>Opdracht 1 - spelers</a:t>
            </a:r>
          </a:p>
        </p:txBody>
      </p:sp>
      <p:sp>
        <p:nvSpPr>
          <p:cNvPr id="3" name="Tijdelijke aanduiding voor inhoud 2">
            <a:extLst>
              <a:ext uri="{FF2B5EF4-FFF2-40B4-BE49-F238E27FC236}">
                <a16:creationId xmlns:a16="http://schemas.microsoft.com/office/drawing/2014/main" id="{CBAF6758-9ADD-2D4F-96A8-16B1C7E1D625}"/>
              </a:ext>
            </a:extLst>
          </p:cNvPr>
          <p:cNvSpPr>
            <a:spLocks noGrp="1"/>
          </p:cNvSpPr>
          <p:nvPr>
            <p:ph idx="1"/>
          </p:nvPr>
        </p:nvSpPr>
        <p:spPr/>
        <p:txBody>
          <a:bodyPr/>
          <a:lstStyle/>
          <a:p>
            <a:r>
              <a:rPr lang="nl-NL" dirty="0">
                <a:solidFill>
                  <a:srgbClr val="FF0000"/>
                </a:solidFill>
              </a:rPr>
              <a:t>3X</a:t>
            </a:r>
            <a:r>
              <a:rPr lang="nl-NL" dirty="0"/>
              <a:t>  automobilisten</a:t>
            </a:r>
          </a:p>
          <a:p>
            <a:r>
              <a:rPr lang="nl-NL" dirty="0">
                <a:solidFill>
                  <a:srgbClr val="FF0000"/>
                </a:solidFill>
              </a:rPr>
              <a:t>1X</a:t>
            </a:r>
            <a:r>
              <a:rPr lang="nl-NL" dirty="0"/>
              <a:t> Knop voor de ingang</a:t>
            </a:r>
          </a:p>
          <a:p>
            <a:r>
              <a:rPr lang="nl-NL" dirty="0">
                <a:solidFill>
                  <a:srgbClr val="FF0000"/>
                </a:solidFill>
              </a:rPr>
              <a:t>1X</a:t>
            </a:r>
            <a:r>
              <a:rPr lang="nl-NL" dirty="0"/>
              <a:t> Het computerprogramma voor de ingang</a:t>
            </a:r>
          </a:p>
          <a:p>
            <a:r>
              <a:rPr lang="nl-NL" dirty="0">
                <a:solidFill>
                  <a:srgbClr val="FF0000"/>
                </a:solidFill>
              </a:rPr>
              <a:t>1X</a:t>
            </a:r>
            <a:r>
              <a:rPr lang="nl-NL" dirty="0"/>
              <a:t> Slagboom voor de ingang</a:t>
            </a:r>
          </a:p>
        </p:txBody>
      </p:sp>
    </p:spTree>
    <p:extLst>
      <p:ext uri="{BB962C8B-B14F-4D97-AF65-F5344CB8AC3E}">
        <p14:creationId xmlns:p14="http://schemas.microsoft.com/office/powerpoint/2010/main" val="57269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27D6360-3908-A545-83DB-758E0D8291FF}"/>
              </a:ext>
            </a:extLst>
          </p:cNvPr>
          <p:cNvSpPr>
            <a:spLocks noGrp="1"/>
          </p:cNvSpPr>
          <p:nvPr>
            <p:ph type="title"/>
          </p:nvPr>
        </p:nvSpPr>
        <p:spPr/>
        <p:txBody>
          <a:bodyPr/>
          <a:lstStyle/>
          <a:p>
            <a:r>
              <a:rPr lang="nl-NL" dirty="0"/>
              <a:t>Opdracht 1 - klaarzetten</a:t>
            </a:r>
          </a:p>
        </p:txBody>
      </p:sp>
      <p:pic>
        <p:nvPicPr>
          <p:cNvPr id="5" name="Afbeelding 4">
            <a:extLst>
              <a:ext uri="{FF2B5EF4-FFF2-40B4-BE49-F238E27FC236}">
                <a16:creationId xmlns:a16="http://schemas.microsoft.com/office/drawing/2014/main" id="{09B70AC4-377A-FB4F-9EB1-0462B175D671}"/>
              </a:ext>
            </a:extLst>
          </p:cNvPr>
          <p:cNvPicPr>
            <a:picLocks noChangeAspect="1"/>
          </p:cNvPicPr>
          <p:nvPr/>
        </p:nvPicPr>
        <p:blipFill>
          <a:blip r:embed="rId3"/>
          <a:stretch>
            <a:fillRect/>
          </a:stretch>
        </p:blipFill>
        <p:spPr>
          <a:xfrm>
            <a:off x="3823361" y="1219200"/>
            <a:ext cx="5799145" cy="5638800"/>
          </a:xfrm>
          <a:prstGeom prst="rect">
            <a:avLst/>
          </a:prstGeom>
        </p:spPr>
      </p:pic>
    </p:spTree>
    <p:extLst>
      <p:ext uri="{BB962C8B-B14F-4D97-AF65-F5344CB8AC3E}">
        <p14:creationId xmlns:p14="http://schemas.microsoft.com/office/powerpoint/2010/main" val="4128891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FC5B7B-D053-6A4B-AE67-0272F5F3BBFC}"/>
              </a:ext>
            </a:extLst>
          </p:cNvPr>
          <p:cNvSpPr>
            <a:spLocks noGrp="1"/>
          </p:cNvSpPr>
          <p:nvPr>
            <p:ph type="title"/>
          </p:nvPr>
        </p:nvSpPr>
        <p:spPr/>
        <p:txBody>
          <a:bodyPr/>
          <a:lstStyle/>
          <a:p>
            <a:r>
              <a:rPr lang="nl-NL" dirty="0"/>
              <a:t>Opdracht 1 - Lezen</a:t>
            </a:r>
          </a:p>
        </p:txBody>
      </p:sp>
      <p:sp>
        <p:nvSpPr>
          <p:cNvPr id="3" name="Tijdelijke aanduiding voor inhoud 2">
            <a:extLst>
              <a:ext uri="{FF2B5EF4-FFF2-40B4-BE49-F238E27FC236}">
                <a16:creationId xmlns:a16="http://schemas.microsoft.com/office/drawing/2014/main" id="{D80DF821-9DAE-E448-A44D-2E65DB14BC50}"/>
              </a:ext>
            </a:extLst>
          </p:cNvPr>
          <p:cNvSpPr>
            <a:spLocks noGrp="1"/>
          </p:cNvSpPr>
          <p:nvPr>
            <p:ph idx="1"/>
          </p:nvPr>
        </p:nvSpPr>
        <p:spPr/>
        <p:txBody>
          <a:bodyPr/>
          <a:lstStyle/>
          <a:p>
            <a:r>
              <a:rPr lang="nl-NL" dirty="0"/>
              <a:t>Automobilist lees opdrachtkaart A voor</a:t>
            </a:r>
          </a:p>
          <a:p>
            <a:r>
              <a:rPr lang="nl-NL" dirty="0"/>
              <a:t>Knop Ingang lees je opdrachtkaart voor</a:t>
            </a:r>
          </a:p>
          <a:p>
            <a:r>
              <a:rPr lang="nl-NL" dirty="0"/>
              <a:t>Computerprogramma Ingang lees Opdrachtkaart A voor</a:t>
            </a:r>
          </a:p>
          <a:p>
            <a:r>
              <a:rPr lang="nl-NL" dirty="0"/>
              <a:t>Slagboom Ingang lees Opdrachtkaart voor</a:t>
            </a:r>
          </a:p>
        </p:txBody>
      </p:sp>
    </p:spTree>
    <p:extLst>
      <p:ext uri="{BB962C8B-B14F-4D97-AF65-F5344CB8AC3E}">
        <p14:creationId xmlns:p14="http://schemas.microsoft.com/office/powerpoint/2010/main" val="72107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381A93-8895-2141-9CC7-54CC52422BE5}"/>
              </a:ext>
            </a:extLst>
          </p:cNvPr>
          <p:cNvSpPr>
            <a:spLocks noGrp="1"/>
          </p:cNvSpPr>
          <p:nvPr>
            <p:ph type="title"/>
          </p:nvPr>
        </p:nvSpPr>
        <p:spPr/>
        <p:txBody>
          <a:bodyPr/>
          <a:lstStyle/>
          <a:p>
            <a:r>
              <a:rPr lang="nl-NL" dirty="0"/>
              <a:t>Opdracht 1 - uitvoeren</a:t>
            </a:r>
          </a:p>
        </p:txBody>
      </p:sp>
      <p:sp>
        <p:nvSpPr>
          <p:cNvPr id="3" name="Tijdelijke aanduiding voor inhoud 2">
            <a:extLst>
              <a:ext uri="{FF2B5EF4-FFF2-40B4-BE49-F238E27FC236}">
                <a16:creationId xmlns:a16="http://schemas.microsoft.com/office/drawing/2014/main" id="{36B39BFE-A976-2F40-8200-E7CDED574F61}"/>
              </a:ext>
            </a:extLst>
          </p:cNvPr>
          <p:cNvSpPr>
            <a:spLocks noGrp="1"/>
          </p:cNvSpPr>
          <p:nvPr>
            <p:ph idx="1"/>
          </p:nvPr>
        </p:nvSpPr>
        <p:spPr/>
        <p:txBody>
          <a:bodyPr/>
          <a:lstStyle/>
          <a:p>
            <a:pPr marL="0" indent="0">
              <a:buNone/>
            </a:pPr>
            <a:r>
              <a:rPr lang="nl-NL" dirty="0"/>
              <a:t>De drie automobilisten willen naar binnen. </a:t>
            </a:r>
          </a:p>
        </p:txBody>
      </p:sp>
    </p:spTree>
    <p:extLst>
      <p:ext uri="{BB962C8B-B14F-4D97-AF65-F5344CB8AC3E}">
        <p14:creationId xmlns:p14="http://schemas.microsoft.com/office/powerpoint/2010/main" val="364344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C974C2-4435-9343-BDCB-9DAF208EC59F}"/>
              </a:ext>
            </a:extLst>
          </p:cNvPr>
          <p:cNvSpPr>
            <a:spLocks noGrp="1"/>
          </p:cNvSpPr>
          <p:nvPr>
            <p:ph type="title"/>
          </p:nvPr>
        </p:nvSpPr>
        <p:spPr/>
        <p:txBody>
          <a:bodyPr/>
          <a:lstStyle/>
          <a:p>
            <a:r>
              <a:rPr lang="nl-NL" dirty="0"/>
              <a:t>Opdracht 1 – korte nabespreking</a:t>
            </a:r>
          </a:p>
        </p:txBody>
      </p:sp>
      <p:sp>
        <p:nvSpPr>
          <p:cNvPr id="3" name="Tijdelijke aanduiding voor inhoud 2">
            <a:extLst>
              <a:ext uri="{FF2B5EF4-FFF2-40B4-BE49-F238E27FC236}">
                <a16:creationId xmlns:a16="http://schemas.microsoft.com/office/drawing/2014/main" id="{382A5916-B599-0442-BE37-92E9E5E870D6}"/>
              </a:ext>
            </a:extLst>
          </p:cNvPr>
          <p:cNvSpPr>
            <a:spLocks noGrp="1"/>
          </p:cNvSpPr>
          <p:nvPr>
            <p:ph idx="1"/>
          </p:nvPr>
        </p:nvSpPr>
        <p:spPr/>
        <p:txBody>
          <a:bodyPr/>
          <a:lstStyle/>
          <a:p>
            <a:r>
              <a:rPr lang="nl-NL" dirty="0"/>
              <a:t>Zijn alle auto’s binnen gekomen?</a:t>
            </a:r>
          </a:p>
          <a:p>
            <a:r>
              <a:rPr lang="nl-NL" dirty="0"/>
              <a:t>Programmeerconcept: </a:t>
            </a:r>
            <a:r>
              <a:rPr lang="nl-NL" dirty="0">
                <a:solidFill>
                  <a:srgbClr val="FF0000"/>
                </a:solidFill>
              </a:rPr>
              <a:t>sequentie</a:t>
            </a:r>
          </a:p>
          <a:p>
            <a:pPr marL="0" indent="0">
              <a:buNone/>
            </a:pPr>
            <a:endParaRPr lang="nl-NL" dirty="0"/>
          </a:p>
        </p:txBody>
      </p:sp>
    </p:spTree>
    <p:extLst>
      <p:ext uri="{BB962C8B-B14F-4D97-AF65-F5344CB8AC3E}">
        <p14:creationId xmlns:p14="http://schemas.microsoft.com/office/powerpoint/2010/main" val="364245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9A9EB2-44E8-264D-B941-22EF2D31EA28}"/>
              </a:ext>
            </a:extLst>
          </p:cNvPr>
          <p:cNvSpPr>
            <a:spLocks noGrp="1"/>
          </p:cNvSpPr>
          <p:nvPr>
            <p:ph type="title"/>
          </p:nvPr>
        </p:nvSpPr>
        <p:spPr/>
        <p:txBody>
          <a:bodyPr/>
          <a:lstStyle/>
          <a:p>
            <a:r>
              <a:rPr lang="nl-NL" dirty="0"/>
              <a:t>Opdracht 2 – auto’s tellen</a:t>
            </a:r>
          </a:p>
        </p:txBody>
      </p:sp>
      <p:sp>
        <p:nvSpPr>
          <p:cNvPr id="3" name="Tijdelijke aanduiding voor inhoud 2">
            <a:extLst>
              <a:ext uri="{FF2B5EF4-FFF2-40B4-BE49-F238E27FC236}">
                <a16:creationId xmlns:a16="http://schemas.microsoft.com/office/drawing/2014/main" id="{FF580ECE-75D9-7141-9962-12C50CC33F2C}"/>
              </a:ext>
            </a:extLst>
          </p:cNvPr>
          <p:cNvSpPr>
            <a:spLocks noGrp="1"/>
          </p:cNvSpPr>
          <p:nvPr>
            <p:ph idx="1"/>
          </p:nvPr>
        </p:nvSpPr>
        <p:spPr/>
        <p:txBody>
          <a:bodyPr/>
          <a:lstStyle/>
          <a:p>
            <a:r>
              <a:rPr lang="nl-NL" dirty="0"/>
              <a:t>Automobilisten uit de parkeergarage</a:t>
            </a:r>
          </a:p>
          <a:p>
            <a:r>
              <a:rPr lang="nl-NL" dirty="0">
                <a:solidFill>
                  <a:srgbClr val="FF0000"/>
                </a:solidFill>
              </a:rPr>
              <a:t>1 X </a:t>
            </a:r>
            <a:r>
              <a:rPr lang="nl-NL" dirty="0"/>
              <a:t>Wisbordje </a:t>
            </a:r>
            <a:r>
              <a:rPr lang="nl-NL" dirty="0" err="1"/>
              <a:t>vasthouder</a:t>
            </a:r>
            <a:endParaRPr lang="nl-NL" dirty="0"/>
          </a:p>
          <a:p>
            <a:r>
              <a:rPr lang="nl-NL" dirty="0"/>
              <a:t>Computerprogramma ingang lees Opdrachtkaart B voor</a:t>
            </a:r>
          </a:p>
          <a:p>
            <a:r>
              <a:rPr lang="nl-NL" dirty="0"/>
              <a:t>Wisbordje, stift en pen</a:t>
            </a:r>
          </a:p>
          <a:p>
            <a:pPr marL="0" indent="0">
              <a:buNone/>
            </a:pPr>
            <a:endParaRPr lang="nl-NL" dirty="0"/>
          </a:p>
        </p:txBody>
      </p:sp>
    </p:spTree>
    <p:extLst>
      <p:ext uri="{BB962C8B-B14F-4D97-AF65-F5344CB8AC3E}">
        <p14:creationId xmlns:p14="http://schemas.microsoft.com/office/powerpoint/2010/main" val="223123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9BA961-319B-5641-83FB-29030931D004}"/>
              </a:ext>
            </a:extLst>
          </p:cNvPr>
          <p:cNvSpPr>
            <a:spLocks noGrp="1"/>
          </p:cNvSpPr>
          <p:nvPr>
            <p:ph type="title"/>
          </p:nvPr>
        </p:nvSpPr>
        <p:spPr/>
        <p:txBody>
          <a:bodyPr/>
          <a:lstStyle/>
          <a:p>
            <a:r>
              <a:rPr lang="nl-NL" dirty="0"/>
              <a:t>Opdracht 2 - Klaarzetten</a:t>
            </a:r>
          </a:p>
        </p:txBody>
      </p:sp>
      <p:pic>
        <p:nvPicPr>
          <p:cNvPr id="5" name="Afbeelding 4">
            <a:extLst>
              <a:ext uri="{FF2B5EF4-FFF2-40B4-BE49-F238E27FC236}">
                <a16:creationId xmlns:a16="http://schemas.microsoft.com/office/drawing/2014/main" id="{05F5D551-E97A-FD46-89B9-80CDD19C557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35279" y="1364342"/>
            <a:ext cx="5449378" cy="5334000"/>
          </a:xfrm>
          <a:prstGeom prst="rect">
            <a:avLst/>
          </a:prstGeom>
        </p:spPr>
      </p:pic>
    </p:spTree>
    <p:extLst>
      <p:ext uri="{BB962C8B-B14F-4D97-AF65-F5344CB8AC3E}">
        <p14:creationId xmlns:p14="http://schemas.microsoft.com/office/powerpoint/2010/main" val="28911678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C8B74D-5497-B145-89EA-A7704F67AFA2}"/>
              </a:ext>
            </a:extLst>
          </p:cNvPr>
          <p:cNvSpPr>
            <a:spLocks noGrp="1"/>
          </p:cNvSpPr>
          <p:nvPr>
            <p:ph type="title"/>
          </p:nvPr>
        </p:nvSpPr>
        <p:spPr/>
        <p:txBody>
          <a:bodyPr/>
          <a:lstStyle/>
          <a:p>
            <a:r>
              <a:rPr lang="nl-NL" dirty="0"/>
              <a:t>Opdracht 2 - uitvoeren</a:t>
            </a:r>
          </a:p>
        </p:txBody>
      </p:sp>
      <p:sp>
        <p:nvSpPr>
          <p:cNvPr id="3" name="Tijdelijke aanduiding voor inhoud 2">
            <a:extLst>
              <a:ext uri="{FF2B5EF4-FFF2-40B4-BE49-F238E27FC236}">
                <a16:creationId xmlns:a16="http://schemas.microsoft.com/office/drawing/2014/main" id="{26A1A925-087A-FD42-85FF-17A8F45E71C5}"/>
              </a:ext>
            </a:extLst>
          </p:cNvPr>
          <p:cNvSpPr>
            <a:spLocks noGrp="1"/>
          </p:cNvSpPr>
          <p:nvPr>
            <p:ph idx="1"/>
          </p:nvPr>
        </p:nvSpPr>
        <p:spPr/>
        <p:txBody>
          <a:bodyPr/>
          <a:lstStyle/>
          <a:p>
            <a:r>
              <a:rPr lang="nl-NL" dirty="0"/>
              <a:t>De drie automobilisten willen naar binnen. </a:t>
            </a:r>
          </a:p>
        </p:txBody>
      </p:sp>
    </p:spTree>
    <p:extLst>
      <p:ext uri="{BB962C8B-B14F-4D97-AF65-F5344CB8AC3E}">
        <p14:creationId xmlns:p14="http://schemas.microsoft.com/office/powerpoint/2010/main" val="327454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9527AF-691D-084E-B6D2-0DD2A0D61577}"/>
              </a:ext>
            </a:extLst>
          </p:cNvPr>
          <p:cNvSpPr>
            <a:spLocks noGrp="1"/>
          </p:cNvSpPr>
          <p:nvPr>
            <p:ph type="title"/>
          </p:nvPr>
        </p:nvSpPr>
        <p:spPr/>
        <p:txBody>
          <a:bodyPr/>
          <a:lstStyle/>
          <a:p>
            <a:r>
              <a:rPr lang="nl-NL" dirty="0"/>
              <a:t>Wat gaan we doen</a:t>
            </a:r>
          </a:p>
        </p:txBody>
      </p:sp>
      <p:sp>
        <p:nvSpPr>
          <p:cNvPr id="3" name="Tijdelijke aanduiding voor inhoud 2">
            <a:extLst>
              <a:ext uri="{FF2B5EF4-FFF2-40B4-BE49-F238E27FC236}">
                <a16:creationId xmlns:a16="http://schemas.microsoft.com/office/drawing/2014/main" id="{B7B78BA3-8A60-0D4F-A988-62A9AB59936B}"/>
              </a:ext>
            </a:extLst>
          </p:cNvPr>
          <p:cNvSpPr>
            <a:spLocks noGrp="1"/>
          </p:cNvSpPr>
          <p:nvPr>
            <p:ph idx="1"/>
          </p:nvPr>
        </p:nvSpPr>
        <p:spPr/>
        <p:txBody>
          <a:bodyPr/>
          <a:lstStyle/>
          <a:p>
            <a:r>
              <a:rPr lang="nl-NL" dirty="0"/>
              <a:t>Wat hebben we geleerd in les 1?</a:t>
            </a:r>
          </a:p>
          <a:p>
            <a:r>
              <a:rPr lang="nl-NL" dirty="0"/>
              <a:t>Huiswerkopdracht</a:t>
            </a:r>
          </a:p>
          <a:p>
            <a:r>
              <a:rPr lang="nl-NL" dirty="0"/>
              <a:t>Doelen voor les 2</a:t>
            </a:r>
          </a:p>
          <a:p>
            <a:r>
              <a:rPr lang="nl-NL" dirty="0" err="1"/>
              <a:t>Unplugged</a:t>
            </a:r>
            <a:r>
              <a:rPr lang="nl-NL" dirty="0"/>
              <a:t> opdracht</a:t>
            </a:r>
          </a:p>
          <a:p>
            <a:r>
              <a:rPr lang="nl-NL" dirty="0" err="1"/>
              <a:t>Microbit</a:t>
            </a:r>
            <a:r>
              <a:rPr lang="nl-NL" dirty="0"/>
              <a:t> programmeren</a:t>
            </a:r>
          </a:p>
        </p:txBody>
      </p:sp>
    </p:spTree>
    <p:extLst>
      <p:ext uri="{BB962C8B-B14F-4D97-AF65-F5344CB8AC3E}">
        <p14:creationId xmlns:p14="http://schemas.microsoft.com/office/powerpoint/2010/main" val="10223011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1D8C54-9749-CE49-9632-C4B1B9BD351F}"/>
              </a:ext>
            </a:extLst>
          </p:cNvPr>
          <p:cNvSpPr>
            <a:spLocks noGrp="1"/>
          </p:cNvSpPr>
          <p:nvPr>
            <p:ph type="title"/>
          </p:nvPr>
        </p:nvSpPr>
        <p:spPr/>
        <p:txBody>
          <a:bodyPr/>
          <a:lstStyle/>
          <a:p>
            <a:r>
              <a:rPr lang="nl-NL" dirty="0"/>
              <a:t>Opdracht 2 – korte nabespreking</a:t>
            </a:r>
          </a:p>
        </p:txBody>
      </p:sp>
      <p:sp>
        <p:nvSpPr>
          <p:cNvPr id="3" name="Tijdelijke aanduiding voor inhoud 2">
            <a:extLst>
              <a:ext uri="{FF2B5EF4-FFF2-40B4-BE49-F238E27FC236}">
                <a16:creationId xmlns:a16="http://schemas.microsoft.com/office/drawing/2014/main" id="{D7326B76-BE66-F34E-BA8B-214A30EC4DA9}"/>
              </a:ext>
            </a:extLst>
          </p:cNvPr>
          <p:cNvSpPr>
            <a:spLocks noGrp="1"/>
          </p:cNvSpPr>
          <p:nvPr>
            <p:ph idx="1"/>
          </p:nvPr>
        </p:nvSpPr>
        <p:spPr/>
        <p:txBody>
          <a:bodyPr/>
          <a:lstStyle/>
          <a:p>
            <a:r>
              <a:rPr lang="nl-NL" dirty="0"/>
              <a:t>Heeft de computer goed bijgehouden hoeveel auto’s in de parkeergarage staan?</a:t>
            </a:r>
          </a:p>
          <a:p>
            <a:r>
              <a:rPr lang="nl-NL" dirty="0"/>
              <a:t>Programmeerconcept: </a:t>
            </a:r>
            <a:r>
              <a:rPr lang="nl-NL" dirty="0">
                <a:solidFill>
                  <a:srgbClr val="FF0000"/>
                </a:solidFill>
              </a:rPr>
              <a:t>variabele</a:t>
            </a:r>
          </a:p>
        </p:txBody>
      </p:sp>
    </p:spTree>
    <p:extLst>
      <p:ext uri="{BB962C8B-B14F-4D97-AF65-F5344CB8AC3E}">
        <p14:creationId xmlns:p14="http://schemas.microsoft.com/office/powerpoint/2010/main" val="85366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3A6781-294D-9948-BD9C-16E97902597E}"/>
              </a:ext>
            </a:extLst>
          </p:cNvPr>
          <p:cNvSpPr>
            <a:spLocks noGrp="1"/>
          </p:cNvSpPr>
          <p:nvPr>
            <p:ph type="title"/>
          </p:nvPr>
        </p:nvSpPr>
        <p:spPr/>
        <p:txBody>
          <a:bodyPr/>
          <a:lstStyle/>
          <a:p>
            <a:r>
              <a:rPr lang="nl-NL" dirty="0"/>
              <a:t>Opdracht 3 - lezen</a:t>
            </a:r>
          </a:p>
        </p:txBody>
      </p:sp>
      <p:sp>
        <p:nvSpPr>
          <p:cNvPr id="3" name="Tijdelijke aanduiding voor inhoud 2">
            <a:extLst>
              <a:ext uri="{FF2B5EF4-FFF2-40B4-BE49-F238E27FC236}">
                <a16:creationId xmlns:a16="http://schemas.microsoft.com/office/drawing/2014/main" id="{737F433E-47ED-D645-850E-75900C02156B}"/>
              </a:ext>
            </a:extLst>
          </p:cNvPr>
          <p:cNvSpPr>
            <a:spLocks noGrp="1"/>
          </p:cNvSpPr>
          <p:nvPr>
            <p:ph idx="1"/>
          </p:nvPr>
        </p:nvSpPr>
        <p:spPr/>
        <p:txBody>
          <a:bodyPr/>
          <a:lstStyle/>
          <a:p>
            <a:r>
              <a:rPr lang="nl-NL" dirty="0"/>
              <a:t>Computerprogramma ingang lees Opdrachtkaart C voor</a:t>
            </a:r>
          </a:p>
        </p:txBody>
      </p:sp>
    </p:spTree>
    <p:extLst>
      <p:ext uri="{BB962C8B-B14F-4D97-AF65-F5344CB8AC3E}">
        <p14:creationId xmlns:p14="http://schemas.microsoft.com/office/powerpoint/2010/main" val="148570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AFA0A1-E051-2142-800D-AB713DE393AF}"/>
              </a:ext>
            </a:extLst>
          </p:cNvPr>
          <p:cNvSpPr>
            <a:spLocks noGrp="1"/>
          </p:cNvSpPr>
          <p:nvPr>
            <p:ph type="title"/>
          </p:nvPr>
        </p:nvSpPr>
        <p:spPr/>
        <p:txBody>
          <a:bodyPr/>
          <a:lstStyle/>
          <a:p>
            <a:r>
              <a:rPr lang="nl-NL" dirty="0"/>
              <a:t>Opdracht 3 - uitvoeren</a:t>
            </a:r>
          </a:p>
        </p:txBody>
      </p:sp>
      <p:sp>
        <p:nvSpPr>
          <p:cNvPr id="3" name="Tijdelijke aanduiding voor inhoud 2">
            <a:extLst>
              <a:ext uri="{FF2B5EF4-FFF2-40B4-BE49-F238E27FC236}">
                <a16:creationId xmlns:a16="http://schemas.microsoft.com/office/drawing/2014/main" id="{EA935BB6-9788-884E-A539-A17D6FDF807F}"/>
              </a:ext>
            </a:extLst>
          </p:cNvPr>
          <p:cNvSpPr>
            <a:spLocks noGrp="1"/>
          </p:cNvSpPr>
          <p:nvPr>
            <p:ph idx="1"/>
          </p:nvPr>
        </p:nvSpPr>
        <p:spPr/>
        <p:txBody>
          <a:bodyPr/>
          <a:lstStyle/>
          <a:p>
            <a:r>
              <a:rPr lang="nl-NL" dirty="0"/>
              <a:t>Drie automobilisten willen naar binnen</a:t>
            </a:r>
          </a:p>
        </p:txBody>
      </p:sp>
    </p:spTree>
    <p:extLst>
      <p:ext uri="{BB962C8B-B14F-4D97-AF65-F5344CB8AC3E}">
        <p14:creationId xmlns:p14="http://schemas.microsoft.com/office/powerpoint/2010/main" val="28469740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DB0B61-B4A5-FD44-9A68-8229097205A0}"/>
              </a:ext>
            </a:extLst>
          </p:cNvPr>
          <p:cNvSpPr>
            <a:spLocks noGrp="1"/>
          </p:cNvSpPr>
          <p:nvPr>
            <p:ph type="title"/>
          </p:nvPr>
        </p:nvSpPr>
        <p:spPr/>
        <p:txBody>
          <a:bodyPr/>
          <a:lstStyle/>
          <a:p>
            <a:r>
              <a:rPr lang="nl-NL" dirty="0"/>
              <a:t>Opdracht 3 – korte nabespreking</a:t>
            </a:r>
          </a:p>
        </p:txBody>
      </p:sp>
      <p:sp>
        <p:nvSpPr>
          <p:cNvPr id="3" name="Tijdelijke aanduiding voor inhoud 2">
            <a:extLst>
              <a:ext uri="{FF2B5EF4-FFF2-40B4-BE49-F238E27FC236}">
                <a16:creationId xmlns:a16="http://schemas.microsoft.com/office/drawing/2014/main" id="{BBAA6778-30E3-6A42-9EA6-C6DBB0F22D80}"/>
              </a:ext>
            </a:extLst>
          </p:cNvPr>
          <p:cNvSpPr>
            <a:spLocks noGrp="1"/>
          </p:cNvSpPr>
          <p:nvPr>
            <p:ph idx="1"/>
          </p:nvPr>
        </p:nvSpPr>
        <p:spPr/>
        <p:txBody>
          <a:bodyPr/>
          <a:lstStyle/>
          <a:p>
            <a:r>
              <a:rPr lang="nl-NL" dirty="0"/>
              <a:t>Staat op het wisbordje van de computer ook het woord VOL?</a:t>
            </a:r>
          </a:p>
        </p:txBody>
      </p:sp>
    </p:spTree>
    <p:extLst>
      <p:ext uri="{BB962C8B-B14F-4D97-AF65-F5344CB8AC3E}">
        <p14:creationId xmlns:p14="http://schemas.microsoft.com/office/powerpoint/2010/main" val="1768536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3A8FA5-7609-974B-A7DD-02D66E9C9F80}"/>
              </a:ext>
            </a:extLst>
          </p:cNvPr>
          <p:cNvSpPr>
            <a:spLocks noGrp="1"/>
          </p:cNvSpPr>
          <p:nvPr>
            <p:ph type="title"/>
          </p:nvPr>
        </p:nvSpPr>
        <p:spPr/>
        <p:txBody>
          <a:bodyPr/>
          <a:lstStyle/>
          <a:p>
            <a:r>
              <a:rPr lang="nl-NL" dirty="0"/>
              <a:t>Opdracht 4 – open of dicht?</a:t>
            </a:r>
          </a:p>
        </p:txBody>
      </p:sp>
      <p:sp>
        <p:nvSpPr>
          <p:cNvPr id="3" name="Tijdelijke aanduiding voor inhoud 2">
            <a:extLst>
              <a:ext uri="{FF2B5EF4-FFF2-40B4-BE49-F238E27FC236}">
                <a16:creationId xmlns:a16="http://schemas.microsoft.com/office/drawing/2014/main" id="{80689F27-8B2D-4A40-B346-FB8F33DBCBA3}"/>
              </a:ext>
            </a:extLst>
          </p:cNvPr>
          <p:cNvSpPr>
            <a:spLocks noGrp="1"/>
          </p:cNvSpPr>
          <p:nvPr>
            <p:ph idx="1"/>
          </p:nvPr>
        </p:nvSpPr>
        <p:spPr/>
        <p:txBody>
          <a:bodyPr/>
          <a:lstStyle/>
          <a:p>
            <a:endParaRPr lang="nl-NL"/>
          </a:p>
        </p:txBody>
      </p:sp>
      <p:pic>
        <p:nvPicPr>
          <p:cNvPr id="4" name="Afbeelding 3">
            <a:extLst>
              <a:ext uri="{FF2B5EF4-FFF2-40B4-BE49-F238E27FC236}">
                <a16:creationId xmlns:a16="http://schemas.microsoft.com/office/drawing/2014/main" id="{04668CEE-6959-784D-9672-F9F27E89A746}"/>
              </a:ext>
            </a:extLst>
          </p:cNvPr>
          <p:cNvPicPr>
            <a:picLocks noChangeAspect="1"/>
          </p:cNvPicPr>
          <p:nvPr/>
        </p:nvPicPr>
        <p:blipFill>
          <a:blip r:embed="rId3"/>
          <a:stretch>
            <a:fillRect/>
          </a:stretch>
        </p:blipFill>
        <p:spPr>
          <a:xfrm>
            <a:off x="0" y="1545771"/>
            <a:ext cx="12196444" cy="5312229"/>
          </a:xfrm>
          <a:prstGeom prst="rect">
            <a:avLst/>
          </a:prstGeom>
        </p:spPr>
      </p:pic>
    </p:spTree>
    <p:extLst>
      <p:ext uri="{BB962C8B-B14F-4D97-AF65-F5344CB8AC3E}">
        <p14:creationId xmlns:p14="http://schemas.microsoft.com/office/powerpoint/2010/main" val="33045973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5A1817-B5E4-2B47-AB1C-A0ABA0766EF0}"/>
              </a:ext>
            </a:extLst>
          </p:cNvPr>
          <p:cNvSpPr>
            <a:spLocks noGrp="1"/>
          </p:cNvSpPr>
          <p:nvPr>
            <p:ph type="title"/>
          </p:nvPr>
        </p:nvSpPr>
        <p:spPr/>
        <p:txBody>
          <a:bodyPr/>
          <a:lstStyle/>
          <a:p>
            <a:r>
              <a:rPr lang="nl-NL" dirty="0"/>
              <a:t>Opdracht 4 – Opdrachtkaart bedenken</a:t>
            </a:r>
          </a:p>
        </p:txBody>
      </p:sp>
      <p:sp>
        <p:nvSpPr>
          <p:cNvPr id="3" name="Tijdelijke aanduiding voor inhoud 2">
            <a:extLst>
              <a:ext uri="{FF2B5EF4-FFF2-40B4-BE49-F238E27FC236}">
                <a16:creationId xmlns:a16="http://schemas.microsoft.com/office/drawing/2014/main" id="{4B062BB3-A449-8347-B16F-DEC25D1FE854}"/>
              </a:ext>
            </a:extLst>
          </p:cNvPr>
          <p:cNvSpPr>
            <a:spLocks noGrp="1"/>
          </p:cNvSpPr>
          <p:nvPr>
            <p:ph idx="1"/>
          </p:nvPr>
        </p:nvSpPr>
        <p:spPr/>
        <p:txBody>
          <a:bodyPr/>
          <a:lstStyle/>
          <a:p>
            <a:r>
              <a:rPr lang="nl-NL" dirty="0"/>
              <a:t>Wat voor soort opdrachtkaart zou het computerprogramma voor de ingang moeten krijgen om ervoor te zorgen dat de vierde auto niet naar binnen kan?</a:t>
            </a:r>
          </a:p>
        </p:txBody>
      </p:sp>
    </p:spTree>
    <p:extLst>
      <p:ext uri="{BB962C8B-B14F-4D97-AF65-F5344CB8AC3E}">
        <p14:creationId xmlns:p14="http://schemas.microsoft.com/office/powerpoint/2010/main" val="8266724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5832CB-733A-9248-AA38-E0C5D38353C6}"/>
              </a:ext>
            </a:extLst>
          </p:cNvPr>
          <p:cNvSpPr>
            <a:spLocks noGrp="1"/>
          </p:cNvSpPr>
          <p:nvPr>
            <p:ph type="title"/>
          </p:nvPr>
        </p:nvSpPr>
        <p:spPr/>
        <p:txBody>
          <a:bodyPr/>
          <a:lstStyle/>
          <a:p>
            <a:r>
              <a:rPr lang="nl-NL" dirty="0"/>
              <a:t>Opdracht 4 – korte nabespreking</a:t>
            </a:r>
          </a:p>
        </p:txBody>
      </p:sp>
      <p:sp>
        <p:nvSpPr>
          <p:cNvPr id="3" name="Tijdelijke aanduiding voor inhoud 2">
            <a:extLst>
              <a:ext uri="{FF2B5EF4-FFF2-40B4-BE49-F238E27FC236}">
                <a16:creationId xmlns:a16="http://schemas.microsoft.com/office/drawing/2014/main" id="{2EF580D0-0CD9-254A-9F5E-23820943D19D}"/>
              </a:ext>
            </a:extLst>
          </p:cNvPr>
          <p:cNvSpPr>
            <a:spLocks noGrp="1"/>
          </p:cNvSpPr>
          <p:nvPr>
            <p:ph idx="1"/>
          </p:nvPr>
        </p:nvSpPr>
        <p:spPr/>
        <p:txBody>
          <a:bodyPr/>
          <a:lstStyle/>
          <a:p>
            <a:r>
              <a:rPr lang="nl-NL" dirty="0"/>
              <a:t>Antwoorden uitwisselen</a:t>
            </a:r>
          </a:p>
          <a:p>
            <a:r>
              <a:rPr lang="nl-NL" dirty="0"/>
              <a:t>Programmeerconcept: </a:t>
            </a:r>
            <a:r>
              <a:rPr lang="nl-NL" dirty="0">
                <a:solidFill>
                  <a:srgbClr val="FF0000"/>
                </a:solidFill>
              </a:rPr>
              <a:t>conditie</a:t>
            </a:r>
          </a:p>
        </p:txBody>
      </p:sp>
    </p:spTree>
    <p:extLst>
      <p:ext uri="{BB962C8B-B14F-4D97-AF65-F5344CB8AC3E}">
        <p14:creationId xmlns:p14="http://schemas.microsoft.com/office/powerpoint/2010/main" val="396391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CA3D03-3D5B-F448-A85D-2AE4EE526465}"/>
              </a:ext>
            </a:extLst>
          </p:cNvPr>
          <p:cNvSpPr>
            <a:spLocks noGrp="1"/>
          </p:cNvSpPr>
          <p:nvPr>
            <p:ph type="title"/>
          </p:nvPr>
        </p:nvSpPr>
        <p:spPr/>
        <p:txBody>
          <a:bodyPr/>
          <a:lstStyle/>
          <a:p>
            <a:pPr algn="ctr"/>
            <a:r>
              <a:rPr lang="nl-NL" dirty="0"/>
              <a:t>Opdracht 4: Welke optie kies je?</a:t>
            </a:r>
          </a:p>
        </p:txBody>
      </p:sp>
      <p:sp>
        <p:nvSpPr>
          <p:cNvPr id="4" name="Tekstvak 3">
            <a:extLst>
              <a:ext uri="{FF2B5EF4-FFF2-40B4-BE49-F238E27FC236}">
                <a16:creationId xmlns:a16="http://schemas.microsoft.com/office/drawing/2014/main" id="{FAAB43DB-2D3C-2B46-917B-C76CD5281450}"/>
              </a:ext>
            </a:extLst>
          </p:cNvPr>
          <p:cNvSpPr txBox="1"/>
          <p:nvPr/>
        </p:nvSpPr>
        <p:spPr>
          <a:xfrm>
            <a:off x="838200" y="1901952"/>
            <a:ext cx="3697224" cy="2031325"/>
          </a:xfrm>
          <a:prstGeom prst="rect">
            <a:avLst/>
          </a:prstGeom>
          <a:noFill/>
          <a:ln>
            <a:solidFill>
              <a:schemeClr val="tx1"/>
            </a:solidFill>
          </a:ln>
        </p:spPr>
        <p:txBody>
          <a:bodyPr wrap="square" rtlCol="0">
            <a:spAutoFit/>
          </a:bodyPr>
          <a:lstStyle/>
          <a:p>
            <a:r>
              <a:rPr lang="nl-NL" b="1" dirty="0"/>
              <a:t>Optie 1</a:t>
            </a:r>
          </a:p>
          <a:p>
            <a:endParaRPr lang="nl-NL" dirty="0"/>
          </a:p>
          <a:p>
            <a:r>
              <a:rPr lang="nl-NL" dirty="0"/>
              <a:t>Leg je linkerhand op de schouder van de slagboom</a:t>
            </a:r>
          </a:p>
          <a:p>
            <a:endParaRPr lang="nl-NL" dirty="0"/>
          </a:p>
          <a:p>
            <a:endParaRPr lang="nl-NL" dirty="0"/>
          </a:p>
          <a:p>
            <a:endParaRPr lang="nl-NL" dirty="0"/>
          </a:p>
        </p:txBody>
      </p:sp>
      <p:sp>
        <p:nvSpPr>
          <p:cNvPr id="5" name="Tekstvak 4">
            <a:extLst>
              <a:ext uri="{FF2B5EF4-FFF2-40B4-BE49-F238E27FC236}">
                <a16:creationId xmlns:a16="http://schemas.microsoft.com/office/drawing/2014/main" id="{32537BB8-AF2D-C34A-B399-6DD027360694}"/>
              </a:ext>
            </a:extLst>
          </p:cNvPr>
          <p:cNvSpPr txBox="1"/>
          <p:nvPr/>
        </p:nvSpPr>
        <p:spPr>
          <a:xfrm>
            <a:off x="7656576" y="1901952"/>
            <a:ext cx="3697224" cy="2031325"/>
          </a:xfrm>
          <a:prstGeom prst="rect">
            <a:avLst/>
          </a:prstGeom>
          <a:noFill/>
          <a:ln>
            <a:solidFill>
              <a:schemeClr val="tx1"/>
            </a:solidFill>
          </a:ln>
        </p:spPr>
        <p:txBody>
          <a:bodyPr wrap="square" rtlCol="0">
            <a:spAutoFit/>
          </a:bodyPr>
          <a:lstStyle/>
          <a:p>
            <a:r>
              <a:rPr lang="nl-NL" b="1" dirty="0"/>
              <a:t>Optie 3</a:t>
            </a:r>
          </a:p>
          <a:p>
            <a:endParaRPr lang="nl-NL" dirty="0"/>
          </a:p>
          <a:p>
            <a:r>
              <a:rPr lang="nl-NL" b="1" dirty="0"/>
              <a:t>ALS</a:t>
            </a:r>
            <a:r>
              <a:rPr lang="nl-NL" dirty="0"/>
              <a:t> er minder dan 3 plekken bezet zijn </a:t>
            </a:r>
            <a:r>
              <a:rPr lang="nl-NL" b="1" dirty="0"/>
              <a:t>DAN</a:t>
            </a:r>
            <a:r>
              <a:rPr lang="nl-NL" dirty="0"/>
              <a:t> leg je je linkerhand op de schouder van de slagboom. </a:t>
            </a:r>
          </a:p>
          <a:p>
            <a:endParaRPr lang="nl-NL" dirty="0"/>
          </a:p>
          <a:p>
            <a:endParaRPr lang="nl-NL" dirty="0"/>
          </a:p>
        </p:txBody>
      </p:sp>
      <p:sp>
        <p:nvSpPr>
          <p:cNvPr id="6" name="Tekstvak 5">
            <a:extLst>
              <a:ext uri="{FF2B5EF4-FFF2-40B4-BE49-F238E27FC236}">
                <a16:creationId xmlns:a16="http://schemas.microsoft.com/office/drawing/2014/main" id="{ED960517-C046-6A42-B5B5-2D3B5F12C183}"/>
              </a:ext>
            </a:extLst>
          </p:cNvPr>
          <p:cNvSpPr txBox="1"/>
          <p:nvPr/>
        </p:nvSpPr>
        <p:spPr>
          <a:xfrm>
            <a:off x="838200" y="4277296"/>
            <a:ext cx="3697224" cy="2031325"/>
          </a:xfrm>
          <a:prstGeom prst="rect">
            <a:avLst/>
          </a:prstGeom>
          <a:noFill/>
          <a:ln>
            <a:solidFill>
              <a:schemeClr val="tx1"/>
            </a:solidFill>
          </a:ln>
        </p:spPr>
        <p:txBody>
          <a:bodyPr wrap="square" rtlCol="0">
            <a:spAutoFit/>
          </a:bodyPr>
          <a:lstStyle/>
          <a:p>
            <a:r>
              <a:rPr lang="nl-NL" b="1" dirty="0"/>
              <a:t>Optie 2</a:t>
            </a:r>
          </a:p>
          <a:p>
            <a:endParaRPr lang="nl-NL" dirty="0"/>
          </a:p>
          <a:p>
            <a:r>
              <a:rPr lang="nl-NL" b="1" dirty="0"/>
              <a:t>ALS</a:t>
            </a:r>
            <a:r>
              <a:rPr lang="nl-NL" dirty="0"/>
              <a:t> de 3 plekken bezet zijn </a:t>
            </a:r>
            <a:r>
              <a:rPr lang="nl-NL" b="1" dirty="0"/>
              <a:t>DAN</a:t>
            </a:r>
            <a:r>
              <a:rPr lang="nl-NL" dirty="0"/>
              <a:t> schrijf je op het bord VOL. </a:t>
            </a:r>
          </a:p>
          <a:p>
            <a:endParaRPr lang="nl-NL" dirty="0"/>
          </a:p>
          <a:p>
            <a:endParaRPr lang="nl-NL" dirty="0"/>
          </a:p>
          <a:p>
            <a:endParaRPr lang="nl-NL" dirty="0"/>
          </a:p>
        </p:txBody>
      </p:sp>
      <p:sp>
        <p:nvSpPr>
          <p:cNvPr id="7" name="Tekstvak 6">
            <a:extLst>
              <a:ext uri="{FF2B5EF4-FFF2-40B4-BE49-F238E27FC236}">
                <a16:creationId xmlns:a16="http://schemas.microsoft.com/office/drawing/2014/main" id="{33A97D4D-8FC5-C544-AA91-7F09D1A7B634}"/>
              </a:ext>
            </a:extLst>
          </p:cNvPr>
          <p:cNvSpPr txBox="1"/>
          <p:nvPr/>
        </p:nvSpPr>
        <p:spPr>
          <a:xfrm>
            <a:off x="7656576" y="4277296"/>
            <a:ext cx="3697224" cy="2031325"/>
          </a:xfrm>
          <a:prstGeom prst="rect">
            <a:avLst/>
          </a:prstGeom>
          <a:noFill/>
          <a:ln>
            <a:solidFill>
              <a:schemeClr val="tx1"/>
            </a:solidFill>
          </a:ln>
        </p:spPr>
        <p:txBody>
          <a:bodyPr wrap="square" rtlCol="0">
            <a:spAutoFit/>
          </a:bodyPr>
          <a:lstStyle/>
          <a:p>
            <a:r>
              <a:rPr lang="nl-NL" b="1" dirty="0"/>
              <a:t>Optie 4</a:t>
            </a:r>
          </a:p>
          <a:p>
            <a:endParaRPr lang="nl-NL" dirty="0"/>
          </a:p>
          <a:p>
            <a:r>
              <a:rPr lang="nl-NL" b="1" dirty="0"/>
              <a:t>ALS</a:t>
            </a:r>
            <a:r>
              <a:rPr lang="nl-NL" dirty="0"/>
              <a:t> er meer dan 3 plekken bezet zijn </a:t>
            </a:r>
            <a:r>
              <a:rPr lang="nl-NL" b="1" dirty="0"/>
              <a:t>DAN</a:t>
            </a:r>
            <a:r>
              <a:rPr lang="nl-NL" dirty="0"/>
              <a:t> leg je je linkerhand op de schouder van de slagboom. </a:t>
            </a:r>
          </a:p>
          <a:p>
            <a:endParaRPr lang="nl-NL" dirty="0"/>
          </a:p>
          <a:p>
            <a:endParaRPr lang="nl-NL" dirty="0"/>
          </a:p>
        </p:txBody>
      </p:sp>
    </p:spTree>
    <p:extLst>
      <p:ext uri="{BB962C8B-B14F-4D97-AF65-F5344CB8AC3E}">
        <p14:creationId xmlns:p14="http://schemas.microsoft.com/office/powerpoint/2010/main" val="81476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E1626A-896D-534B-8985-73D31397DE75}"/>
              </a:ext>
            </a:extLst>
          </p:cNvPr>
          <p:cNvSpPr>
            <a:spLocks noGrp="1"/>
          </p:cNvSpPr>
          <p:nvPr>
            <p:ph type="title"/>
          </p:nvPr>
        </p:nvSpPr>
        <p:spPr/>
        <p:txBody>
          <a:bodyPr/>
          <a:lstStyle/>
          <a:p>
            <a:r>
              <a:rPr lang="nl-NL" dirty="0"/>
              <a:t>Opdracht 5 - sensoren</a:t>
            </a:r>
          </a:p>
        </p:txBody>
      </p:sp>
      <p:sp>
        <p:nvSpPr>
          <p:cNvPr id="3" name="Tijdelijke aanduiding voor inhoud 2">
            <a:extLst>
              <a:ext uri="{FF2B5EF4-FFF2-40B4-BE49-F238E27FC236}">
                <a16:creationId xmlns:a16="http://schemas.microsoft.com/office/drawing/2014/main" id="{D8702BE2-DF5E-C24E-8EF2-179548E9EB72}"/>
              </a:ext>
            </a:extLst>
          </p:cNvPr>
          <p:cNvSpPr>
            <a:spLocks noGrp="1"/>
          </p:cNvSpPr>
          <p:nvPr>
            <p:ph idx="1"/>
          </p:nvPr>
        </p:nvSpPr>
        <p:spPr/>
        <p:txBody>
          <a:bodyPr/>
          <a:lstStyle/>
          <a:p>
            <a:r>
              <a:rPr lang="nl-NL" dirty="0">
                <a:solidFill>
                  <a:srgbClr val="FF0000"/>
                </a:solidFill>
              </a:rPr>
              <a:t>1X</a:t>
            </a:r>
            <a:r>
              <a:rPr lang="nl-NL" dirty="0"/>
              <a:t> Sensor ingang</a:t>
            </a:r>
          </a:p>
        </p:txBody>
      </p:sp>
    </p:spTree>
    <p:extLst>
      <p:ext uri="{BB962C8B-B14F-4D97-AF65-F5344CB8AC3E}">
        <p14:creationId xmlns:p14="http://schemas.microsoft.com/office/powerpoint/2010/main" val="402278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301C41-251F-EC44-80ED-8879B4D9F5F9}"/>
              </a:ext>
            </a:extLst>
          </p:cNvPr>
          <p:cNvSpPr>
            <a:spLocks noGrp="1"/>
          </p:cNvSpPr>
          <p:nvPr>
            <p:ph type="title"/>
          </p:nvPr>
        </p:nvSpPr>
        <p:spPr/>
        <p:txBody>
          <a:bodyPr/>
          <a:lstStyle/>
          <a:p>
            <a:r>
              <a:rPr lang="nl-NL" dirty="0"/>
              <a:t>Opdracht 5 - klaarzetten</a:t>
            </a:r>
          </a:p>
        </p:txBody>
      </p:sp>
      <p:pic>
        <p:nvPicPr>
          <p:cNvPr id="5" name="Afbeelding 4">
            <a:extLst>
              <a:ext uri="{FF2B5EF4-FFF2-40B4-BE49-F238E27FC236}">
                <a16:creationId xmlns:a16="http://schemas.microsoft.com/office/drawing/2014/main" id="{C2E99888-A6AD-144A-B053-15473D2DC3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97713" y="1277256"/>
            <a:ext cx="5701458" cy="5580743"/>
          </a:xfrm>
          <a:prstGeom prst="rect">
            <a:avLst/>
          </a:prstGeom>
        </p:spPr>
      </p:pic>
    </p:spTree>
    <p:extLst>
      <p:ext uri="{BB962C8B-B14F-4D97-AF65-F5344CB8AC3E}">
        <p14:creationId xmlns:p14="http://schemas.microsoft.com/office/powerpoint/2010/main" val="22116157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2F4125-F0F6-764E-B424-12A30504F478}"/>
              </a:ext>
            </a:extLst>
          </p:cNvPr>
          <p:cNvSpPr>
            <a:spLocks noGrp="1"/>
          </p:cNvSpPr>
          <p:nvPr>
            <p:ph type="title"/>
          </p:nvPr>
        </p:nvSpPr>
        <p:spPr/>
        <p:txBody>
          <a:bodyPr/>
          <a:lstStyle/>
          <a:p>
            <a:r>
              <a:rPr lang="nl-NL" dirty="0"/>
              <a:t>Wat hebben we geleerd in les 1?</a:t>
            </a:r>
          </a:p>
        </p:txBody>
      </p:sp>
      <p:sp>
        <p:nvSpPr>
          <p:cNvPr id="4" name="Tijdelijke aanduiding voor tekst 3">
            <a:extLst>
              <a:ext uri="{FF2B5EF4-FFF2-40B4-BE49-F238E27FC236}">
                <a16:creationId xmlns:a16="http://schemas.microsoft.com/office/drawing/2014/main" id="{2B8C1CE5-C188-AE4E-9327-D49A5E738206}"/>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14625581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7F8DC5-61E3-7740-8122-0A2390116152}"/>
              </a:ext>
            </a:extLst>
          </p:cNvPr>
          <p:cNvSpPr>
            <a:spLocks noGrp="1"/>
          </p:cNvSpPr>
          <p:nvPr>
            <p:ph type="title"/>
          </p:nvPr>
        </p:nvSpPr>
        <p:spPr/>
        <p:txBody>
          <a:bodyPr/>
          <a:lstStyle/>
          <a:p>
            <a:r>
              <a:rPr lang="nl-NL" dirty="0"/>
              <a:t>Opdracht 5 - lezen</a:t>
            </a:r>
          </a:p>
        </p:txBody>
      </p:sp>
      <p:sp>
        <p:nvSpPr>
          <p:cNvPr id="3" name="Tijdelijke aanduiding voor inhoud 2">
            <a:extLst>
              <a:ext uri="{FF2B5EF4-FFF2-40B4-BE49-F238E27FC236}">
                <a16:creationId xmlns:a16="http://schemas.microsoft.com/office/drawing/2014/main" id="{BB28D8EF-29F4-7043-8EBF-6984C77A3800}"/>
              </a:ext>
            </a:extLst>
          </p:cNvPr>
          <p:cNvSpPr>
            <a:spLocks noGrp="1"/>
          </p:cNvSpPr>
          <p:nvPr>
            <p:ph idx="1"/>
          </p:nvPr>
        </p:nvSpPr>
        <p:spPr/>
        <p:txBody>
          <a:bodyPr/>
          <a:lstStyle/>
          <a:p>
            <a:r>
              <a:rPr lang="nl-NL" dirty="0"/>
              <a:t>Sensor ingang lees opdrachtkaart voor</a:t>
            </a:r>
          </a:p>
          <a:p>
            <a:r>
              <a:rPr lang="nl-NL" dirty="0"/>
              <a:t>Computerprogramma ingang lees Opdrachtkaart D voor</a:t>
            </a:r>
          </a:p>
        </p:txBody>
      </p:sp>
    </p:spTree>
    <p:extLst>
      <p:ext uri="{BB962C8B-B14F-4D97-AF65-F5344CB8AC3E}">
        <p14:creationId xmlns:p14="http://schemas.microsoft.com/office/powerpoint/2010/main" val="193443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CBDB2B-1FE0-B84A-B537-ED87BA2A83DA}"/>
              </a:ext>
            </a:extLst>
          </p:cNvPr>
          <p:cNvSpPr>
            <a:spLocks noGrp="1"/>
          </p:cNvSpPr>
          <p:nvPr>
            <p:ph type="title"/>
          </p:nvPr>
        </p:nvSpPr>
        <p:spPr/>
        <p:txBody>
          <a:bodyPr/>
          <a:lstStyle/>
          <a:p>
            <a:r>
              <a:rPr lang="nl-NL" dirty="0"/>
              <a:t>Opdracht 5 - uitvoeren</a:t>
            </a:r>
          </a:p>
        </p:txBody>
      </p:sp>
      <p:sp>
        <p:nvSpPr>
          <p:cNvPr id="3" name="Tijdelijke aanduiding voor inhoud 2">
            <a:extLst>
              <a:ext uri="{FF2B5EF4-FFF2-40B4-BE49-F238E27FC236}">
                <a16:creationId xmlns:a16="http://schemas.microsoft.com/office/drawing/2014/main" id="{D3E61A06-2FD3-134D-9313-5A11F8E4D6ED}"/>
              </a:ext>
            </a:extLst>
          </p:cNvPr>
          <p:cNvSpPr>
            <a:spLocks noGrp="1"/>
          </p:cNvSpPr>
          <p:nvPr>
            <p:ph idx="1"/>
          </p:nvPr>
        </p:nvSpPr>
        <p:spPr/>
        <p:txBody>
          <a:bodyPr/>
          <a:lstStyle/>
          <a:p>
            <a:r>
              <a:rPr lang="nl-NL" dirty="0"/>
              <a:t>3 automobilisten willen naar binnen</a:t>
            </a:r>
          </a:p>
        </p:txBody>
      </p:sp>
    </p:spTree>
    <p:extLst>
      <p:ext uri="{BB962C8B-B14F-4D97-AF65-F5344CB8AC3E}">
        <p14:creationId xmlns:p14="http://schemas.microsoft.com/office/powerpoint/2010/main" val="26016597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79B114-2858-204A-96C0-F0BE73A7C367}"/>
              </a:ext>
            </a:extLst>
          </p:cNvPr>
          <p:cNvSpPr>
            <a:spLocks noGrp="1"/>
          </p:cNvSpPr>
          <p:nvPr>
            <p:ph type="title"/>
          </p:nvPr>
        </p:nvSpPr>
        <p:spPr/>
        <p:txBody>
          <a:bodyPr/>
          <a:lstStyle/>
          <a:p>
            <a:r>
              <a:rPr lang="nl-NL" dirty="0"/>
              <a:t>Opdracht 6 – sensoren plagen</a:t>
            </a:r>
          </a:p>
        </p:txBody>
      </p:sp>
      <p:sp>
        <p:nvSpPr>
          <p:cNvPr id="3" name="Tijdelijke aanduiding voor inhoud 2">
            <a:extLst>
              <a:ext uri="{FF2B5EF4-FFF2-40B4-BE49-F238E27FC236}">
                <a16:creationId xmlns:a16="http://schemas.microsoft.com/office/drawing/2014/main" id="{B60936C7-81BC-444E-938F-508741968599}"/>
              </a:ext>
            </a:extLst>
          </p:cNvPr>
          <p:cNvSpPr>
            <a:spLocks noGrp="1"/>
          </p:cNvSpPr>
          <p:nvPr>
            <p:ph idx="1"/>
          </p:nvPr>
        </p:nvSpPr>
        <p:spPr/>
        <p:txBody>
          <a:bodyPr/>
          <a:lstStyle/>
          <a:p>
            <a:r>
              <a:rPr lang="nl-NL" dirty="0"/>
              <a:t>Sensor ingang lees nog een keer je instructie voor</a:t>
            </a:r>
          </a:p>
          <a:p>
            <a:r>
              <a:rPr lang="nl-NL" dirty="0"/>
              <a:t>Wat zou er met deze instructie mis kunnen gaan?</a:t>
            </a:r>
          </a:p>
          <a:p>
            <a:r>
              <a:rPr lang="nl-NL" dirty="0"/>
              <a:t>Wat zou er bij de instructies die de computerprogramma’s opvolgen nog niet goed?</a:t>
            </a:r>
          </a:p>
          <a:p>
            <a:r>
              <a:rPr lang="nl-NL" dirty="0"/>
              <a:t>Hoe zouden we het computerprogramma van de ingang een betere instructie kunnen geven?</a:t>
            </a:r>
          </a:p>
        </p:txBody>
      </p:sp>
    </p:spTree>
    <p:extLst>
      <p:ext uri="{BB962C8B-B14F-4D97-AF65-F5344CB8AC3E}">
        <p14:creationId xmlns:p14="http://schemas.microsoft.com/office/powerpoint/2010/main" val="1107370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5A1817-B5E4-2B47-AB1C-A0ABA0766EF0}"/>
              </a:ext>
            </a:extLst>
          </p:cNvPr>
          <p:cNvSpPr>
            <a:spLocks noGrp="1"/>
          </p:cNvSpPr>
          <p:nvPr>
            <p:ph type="title"/>
          </p:nvPr>
        </p:nvSpPr>
        <p:spPr/>
        <p:txBody>
          <a:bodyPr/>
          <a:lstStyle/>
          <a:p>
            <a:r>
              <a:rPr lang="nl-NL" dirty="0"/>
              <a:t>Opdracht 6 – Opdrachtkaart bedenken</a:t>
            </a:r>
          </a:p>
        </p:txBody>
      </p:sp>
      <p:sp>
        <p:nvSpPr>
          <p:cNvPr id="3" name="Tijdelijke aanduiding voor inhoud 2">
            <a:extLst>
              <a:ext uri="{FF2B5EF4-FFF2-40B4-BE49-F238E27FC236}">
                <a16:creationId xmlns:a16="http://schemas.microsoft.com/office/drawing/2014/main" id="{4B062BB3-A449-8347-B16F-DEC25D1FE854}"/>
              </a:ext>
            </a:extLst>
          </p:cNvPr>
          <p:cNvSpPr>
            <a:spLocks noGrp="1"/>
          </p:cNvSpPr>
          <p:nvPr>
            <p:ph idx="1"/>
          </p:nvPr>
        </p:nvSpPr>
        <p:spPr/>
        <p:txBody>
          <a:bodyPr/>
          <a:lstStyle/>
          <a:p>
            <a:r>
              <a:rPr lang="nl-NL" dirty="0"/>
              <a:t>Wat voor soort opdrachtkaart zou het computerprogramma voor de ingang moeten krijgen om ervoor te zorgen dat hij niet altijd luistert naar de sensor?</a:t>
            </a:r>
          </a:p>
        </p:txBody>
      </p:sp>
    </p:spTree>
    <p:extLst>
      <p:ext uri="{BB962C8B-B14F-4D97-AF65-F5344CB8AC3E}">
        <p14:creationId xmlns:p14="http://schemas.microsoft.com/office/powerpoint/2010/main" val="2713233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5A2F90-B08F-4149-A59D-4FC3207EA835}"/>
              </a:ext>
            </a:extLst>
          </p:cNvPr>
          <p:cNvSpPr>
            <a:spLocks noGrp="1"/>
          </p:cNvSpPr>
          <p:nvPr>
            <p:ph type="title"/>
          </p:nvPr>
        </p:nvSpPr>
        <p:spPr/>
        <p:txBody>
          <a:bodyPr/>
          <a:lstStyle/>
          <a:p>
            <a:r>
              <a:rPr lang="nl-NL" dirty="0"/>
              <a:t>Opdracht 6: Welke optie kies je?</a:t>
            </a:r>
          </a:p>
        </p:txBody>
      </p:sp>
      <p:sp>
        <p:nvSpPr>
          <p:cNvPr id="4" name="Tekstvak 3">
            <a:extLst>
              <a:ext uri="{FF2B5EF4-FFF2-40B4-BE49-F238E27FC236}">
                <a16:creationId xmlns:a16="http://schemas.microsoft.com/office/drawing/2014/main" id="{7DB2A1AA-1878-A844-BD80-5ADB63EAF035}"/>
              </a:ext>
            </a:extLst>
          </p:cNvPr>
          <p:cNvSpPr txBox="1"/>
          <p:nvPr/>
        </p:nvSpPr>
        <p:spPr>
          <a:xfrm>
            <a:off x="838199" y="1901952"/>
            <a:ext cx="4367131" cy="3693319"/>
          </a:xfrm>
          <a:prstGeom prst="rect">
            <a:avLst/>
          </a:prstGeom>
          <a:noFill/>
          <a:ln>
            <a:solidFill>
              <a:schemeClr val="tx1"/>
            </a:solidFill>
          </a:ln>
        </p:spPr>
        <p:txBody>
          <a:bodyPr wrap="square" rtlCol="0">
            <a:spAutoFit/>
          </a:bodyPr>
          <a:lstStyle/>
          <a:p>
            <a:r>
              <a:rPr lang="nl-NL" b="1" dirty="0"/>
              <a:t>Optie 1</a:t>
            </a:r>
          </a:p>
          <a:p>
            <a:endParaRPr lang="nl-NL" dirty="0"/>
          </a:p>
          <a:p>
            <a:r>
              <a:rPr lang="nl-NL" dirty="0"/>
              <a:t>Wanneer de knop ingang een hand op je schouder legt DAN schrijf je op je wisbord achter Ingang: OPEN. En leg je een hand op de schouder van de slagboom ingang. </a:t>
            </a:r>
          </a:p>
          <a:p>
            <a:endParaRPr lang="nl-NL" dirty="0"/>
          </a:p>
          <a:p>
            <a:r>
              <a:rPr lang="nl-NL" dirty="0"/>
              <a:t>Wanneer de sensor ingang in zijn handen klapt en ALS op het wisbordje Ingang OPEN staat DAN leg je je hand op de schouder van de slagboom ingang. Je schrijft op het wisbordje achter Ingang: DICHT. </a:t>
            </a:r>
          </a:p>
          <a:p>
            <a:endParaRPr lang="nl-NL" dirty="0"/>
          </a:p>
        </p:txBody>
      </p:sp>
      <p:sp>
        <p:nvSpPr>
          <p:cNvPr id="8" name="Tekstvak 7">
            <a:extLst>
              <a:ext uri="{FF2B5EF4-FFF2-40B4-BE49-F238E27FC236}">
                <a16:creationId xmlns:a16="http://schemas.microsoft.com/office/drawing/2014/main" id="{1DC2BEBF-7945-894B-BAB2-CEADF89C4F66}"/>
              </a:ext>
            </a:extLst>
          </p:cNvPr>
          <p:cNvSpPr txBox="1"/>
          <p:nvPr/>
        </p:nvSpPr>
        <p:spPr>
          <a:xfrm>
            <a:off x="6986669" y="1901952"/>
            <a:ext cx="4367131" cy="3693319"/>
          </a:xfrm>
          <a:prstGeom prst="rect">
            <a:avLst/>
          </a:prstGeom>
          <a:noFill/>
          <a:ln>
            <a:solidFill>
              <a:schemeClr val="tx1"/>
            </a:solidFill>
          </a:ln>
        </p:spPr>
        <p:txBody>
          <a:bodyPr wrap="square" rtlCol="0">
            <a:spAutoFit/>
          </a:bodyPr>
          <a:lstStyle/>
          <a:p>
            <a:r>
              <a:rPr lang="nl-NL" b="1" dirty="0"/>
              <a:t>Optie 2</a:t>
            </a:r>
          </a:p>
          <a:p>
            <a:endParaRPr lang="nl-NL" dirty="0"/>
          </a:p>
          <a:p>
            <a:r>
              <a:rPr lang="nl-NL" dirty="0"/>
              <a:t>Wanneer de knop ingang een hand op je schouder legt DAN schrijf je op je wisbord achter Ingang: DICHT. En leg je een hand op de schouder van de slagboom ingang. </a:t>
            </a:r>
          </a:p>
          <a:p>
            <a:endParaRPr lang="nl-NL" dirty="0"/>
          </a:p>
          <a:p>
            <a:r>
              <a:rPr lang="nl-NL" dirty="0"/>
              <a:t>Wanneer de sensor ingang in zijn handen klapt en ALS op het wisbordje Ingang DICHT staat DAN leg je je hand op de schouder van de slagboom ingang. Je schrijft op het wisbordje achter Ingang: OPEN. </a:t>
            </a:r>
          </a:p>
          <a:p>
            <a:endParaRPr lang="nl-NL" dirty="0"/>
          </a:p>
        </p:txBody>
      </p:sp>
    </p:spTree>
    <p:extLst>
      <p:ext uri="{BB962C8B-B14F-4D97-AF65-F5344CB8AC3E}">
        <p14:creationId xmlns:p14="http://schemas.microsoft.com/office/powerpoint/2010/main" val="198084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8DE2A-CCA3-EE4D-B3A1-0E983C6035B6}"/>
              </a:ext>
            </a:extLst>
          </p:cNvPr>
          <p:cNvSpPr>
            <a:spLocks noGrp="1"/>
          </p:cNvSpPr>
          <p:nvPr>
            <p:ph type="title"/>
          </p:nvPr>
        </p:nvSpPr>
        <p:spPr/>
        <p:txBody>
          <a:bodyPr/>
          <a:lstStyle/>
          <a:p>
            <a:r>
              <a:rPr lang="nl-NL" dirty="0"/>
              <a:t>Korte nabespreking</a:t>
            </a:r>
          </a:p>
        </p:txBody>
      </p:sp>
      <p:sp>
        <p:nvSpPr>
          <p:cNvPr id="3" name="Tijdelijke aanduiding voor inhoud 2">
            <a:extLst>
              <a:ext uri="{FF2B5EF4-FFF2-40B4-BE49-F238E27FC236}">
                <a16:creationId xmlns:a16="http://schemas.microsoft.com/office/drawing/2014/main" id="{23DCA029-CB92-0240-9066-0808AA515CA3}"/>
              </a:ext>
            </a:extLst>
          </p:cNvPr>
          <p:cNvSpPr>
            <a:spLocks noGrp="1"/>
          </p:cNvSpPr>
          <p:nvPr>
            <p:ph idx="1"/>
          </p:nvPr>
        </p:nvSpPr>
        <p:spPr/>
        <p:txBody>
          <a:bodyPr>
            <a:normAutofit/>
          </a:bodyPr>
          <a:lstStyle/>
          <a:p>
            <a:r>
              <a:rPr lang="nl-NL" dirty="0"/>
              <a:t>Wat was de </a:t>
            </a:r>
            <a:r>
              <a:rPr lang="nl-NL" dirty="0">
                <a:solidFill>
                  <a:srgbClr val="FF0000"/>
                </a:solidFill>
              </a:rPr>
              <a:t>input</a:t>
            </a:r>
            <a:r>
              <a:rPr lang="nl-NL" dirty="0"/>
              <a:t> bij de parkeergarage</a:t>
            </a:r>
          </a:p>
          <a:p>
            <a:r>
              <a:rPr lang="nl-NL" dirty="0"/>
              <a:t>Wat moest de </a:t>
            </a:r>
            <a:r>
              <a:rPr lang="nl-NL" dirty="0">
                <a:solidFill>
                  <a:srgbClr val="FF0000"/>
                </a:solidFill>
              </a:rPr>
              <a:t>computer</a:t>
            </a:r>
            <a:r>
              <a:rPr lang="nl-NL" dirty="0"/>
              <a:t> allemaal regelen?</a:t>
            </a:r>
          </a:p>
          <a:p>
            <a:r>
              <a:rPr lang="nl-NL" dirty="0"/>
              <a:t>Wat was de </a:t>
            </a:r>
            <a:r>
              <a:rPr lang="nl-NL" dirty="0">
                <a:solidFill>
                  <a:srgbClr val="FF0000"/>
                </a:solidFill>
              </a:rPr>
              <a:t>output</a:t>
            </a:r>
            <a:r>
              <a:rPr lang="nl-NL" dirty="0"/>
              <a:t>?</a:t>
            </a:r>
          </a:p>
          <a:p>
            <a:r>
              <a:rPr lang="nl-NL" dirty="0"/>
              <a:t>Welke </a:t>
            </a:r>
            <a:r>
              <a:rPr lang="nl-NL" dirty="0">
                <a:solidFill>
                  <a:srgbClr val="FF0000"/>
                </a:solidFill>
              </a:rPr>
              <a:t>programmeerconcepten</a:t>
            </a:r>
            <a:r>
              <a:rPr lang="nl-NL" dirty="0"/>
              <a:t> moest je gebruiken om het apparaat slimmer te krijgen?</a:t>
            </a:r>
          </a:p>
        </p:txBody>
      </p:sp>
    </p:spTree>
    <p:extLst>
      <p:ext uri="{BB962C8B-B14F-4D97-AF65-F5344CB8AC3E}">
        <p14:creationId xmlns:p14="http://schemas.microsoft.com/office/powerpoint/2010/main" val="2123909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0CDA91-D261-384E-801D-EA6FF52BFD4E}"/>
              </a:ext>
            </a:extLst>
          </p:cNvPr>
          <p:cNvSpPr>
            <a:spLocks noGrp="1"/>
          </p:cNvSpPr>
          <p:nvPr>
            <p:ph type="title"/>
          </p:nvPr>
        </p:nvSpPr>
        <p:spPr/>
        <p:txBody>
          <a:bodyPr/>
          <a:lstStyle/>
          <a:p>
            <a:endParaRPr lang="nl-NL"/>
          </a:p>
        </p:txBody>
      </p:sp>
      <p:pic>
        <p:nvPicPr>
          <p:cNvPr id="4" name="Afbeelding 3">
            <a:extLst>
              <a:ext uri="{FF2B5EF4-FFF2-40B4-BE49-F238E27FC236}">
                <a16:creationId xmlns:a16="http://schemas.microsoft.com/office/drawing/2014/main" id="{FC0CB62D-7646-4941-A659-2CA908E7CC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pic>
        <p:nvPicPr>
          <p:cNvPr id="6" name="Afbeelding 5">
            <a:extLst>
              <a:ext uri="{FF2B5EF4-FFF2-40B4-BE49-F238E27FC236}">
                <a16:creationId xmlns:a16="http://schemas.microsoft.com/office/drawing/2014/main" id="{F03F7577-C4CB-8143-A255-CA9DF66DC57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74000" y="150000"/>
            <a:ext cx="9144000" cy="6858000"/>
          </a:xfrm>
          <a:prstGeom prst="rect">
            <a:avLst/>
          </a:prstGeom>
        </p:spPr>
      </p:pic>
    </p:spTree>
    <p:extLst>
      <p:ext uri="{BB962C8B-B14F-4D97-AF65-F5344CB8AC3E}">
        <p14:creationId xmlns:p14="http://schemas.microsoft.com/office/powerpoint/2010/main" val="30525801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2597C02C-85FF-AF4C-A2D7-21AB9CC331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23950" y="0"/>
            <a:ext cx="9144000" cy="6858000"/>
          </a:xfrm>
          <a:prstGeom prst="rect">
            <a:avLst/>
          </a:prstGeom>
        </p:spPr>
      </p:pic>
    </p:spTree>
    <p:extLst>
      <p:ext uri="{BB962C8B-B14F-4D97-AF65-F5344CB8AC3E}">
        <p14:creationId xmlns:p14="http://schemas.microsoft.com/office/powerpoint/2010/main" val="10834757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DD14967-4358-6745-880F-49BF623CEC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07500" y="0"/>
            <a:ext cx="5143500" cy="6858000"/>
          </a:xfrm>
          <a:prstGeom prst="rect">
            <a:avLst/>
          </a:prstGeom>
        </p:spPr>
      </p:pic>
    </p:spTree>
    <p:extLst>
      <p:ext uri="{BB962C8B-B14F-4D97-AF65-F5344CB8AC3E}">
        <p14:creationId xmlns:p14="http://schemas.microsoft.com/office/powerpoint/2010/main" val="201644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AFCEE55D-3542-E34C-9F02-CEF30E4A45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5800" y="0"/>
            <a:ext cx="9144000" cy="6858000"/>
          </a:xfrm>
          <a:prstGeom prst="rect">
            <a:avLst/>
          </a:prstGeom>
        </p:spPr>
      </p:pic>
    </p:spTree>
    <p:extLst>
      <p:ext uri="{BB962C8B-B14F-4D97-AF65-F5344CB8AC3E}">
        <p14:creationId xmlns:p14="http://schemas.microsoft.com/office/powerpoint/2010/main" val="35392468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inhoud 4">
            <a:extLst>
              <a:ext uri="{FF2B5EF4-FFF2-40B4-BE49-F238E27FC236}">
                <a16:creationId xmlns:a16="http://schemas.microsoft.com/office/drawing/2014/main" id="{875B4960-F57F-8844-894E-D5B40D453B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2546464" y="861754"/>
            <a:ext cx="6894023" cy="5170516"/>
          </a:xfrm>
          <a:prstGeom prst="rect">
            <a:avLst/>
          </a:prstGeom>
        </p:spPr>
      </p:pic>
      <p:sp>
        <p:nvSpPr>
          <p:cNvPr id="4" name="Afgeronde rechthoek 3">
            <a:extLst>
              <a:ext uri="{FF2B5EF4-FFF2-40B4-BE49-F238E27FC236}">
                <a16:creationId xmlns:a16="http://schemas.microsoft.com/office/drawing/2014/main" id="{89F61978-24EA-1D46-9887-677D086E212E}"/>
              </a:ext>
            </a:extLst>
          </p:cNvPr>
          <p:cNvSpPr/>
          <p:nvPr/>
        </p:nvSpPr>
        <p:spPr>
          <a:xfrm>
            <a:off x="99635" y="289466"/>
            <a:ext cx="3823499" cy="73598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dirty="0"/>
              <a:t>Input</a:t>
            </a:r>
          </a:p>
        </p:txBody>
      </p:sp>
      <p:sp>
        <p:nvSpPr>
          <p:cNvPr id="5" name="Afgeronde rechthoek 4">
            <a:extLst>
              <a:ext uri="{FF2B5EF4-FFF2-40B4-BE49-F238E27FC236}">
                <a16:creationId xmlns:a16="http://schemas.microsoft.com/office/drawing/2014/main" id="{FA5C80A9-DA2B-B948-84F7-E2674A0A1E33}"/>
              </a:ext>
            </a:extLst>
          </p:cNvPr>
          <p:cNvSpPr/>
          <p:nvPr/>
        </p:nvSpPr>
        <p:spPr>
          <a:xfrm>
            <a:off x="4162506" y="289466"/>
            <a:ext cx="3823499" cy="73598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dirty="0"/>
              <a:t>Verwerking</a:t>
            </a:r>
          </a:p>
        </p:txBody>
      </p:sp>
      <p:sp>
        <p:nvSpPr>
          <p:cNvPr id="6" name="Afgeronde rechthoek 5">
            <a:extLst>
              <a:ext uri="{FF2B5EF4-FFF2-40B4-BE49-F238E27FC236}">
                <a16:creationId xmlns:a16="http://schemas.microsoft.com/office/drawing/2014/main" id="{4BB06D45-9036-8A4D-AFB8-C3DFA7827E65}"/>
              </a:ext>
            </a:extLst>
          </p:cNvPr>
          <p:cNvSpPr/>
          <p:nvPr/>
        </p:nvSpPr>
        <p:spPr>
          <a:xfrm>
            <a:off x="8225378" y="289466"/>
            <a:ext cx="3823499" cy="73598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dirty="0"/>
              <a:t>Output</a:t>
            </a:r>
          </a:p>
        </p:txBody>
      </p:sp>
    </p:spTree>
    <p:extLst>
      <p:ext uri="{BB962C8B-B14F-4D97-AF65-F5344CB8AC3E}">
        <p14:creationId xmlns:p14="http://schemas.microsoft.com/office/powerpoint/2010/main" val="274912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CA30477-A8F0-4147-984A-A961409D66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59600" y="0"/>
            <a:ext cx="9144000" cy="6858000"/>
          </a:xfrm>
          <a:prstGeom prst="rect">
            <a:avLst/>
          </a:prstGeom>
        </p:spPr>
      </p:pic>
    </p:spTree>
    <p:extLst>
      <p:ext uri="{BB962C8B-B14F-4D97-AF65-F5344CB8AC3E}">
        <p14:creationId xmlns:p14="http://schemas.microsoft.com/office/powerpoint/2010/main" val="23164604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35B3FED0-E5E6-B949-830C-5839B8FC4F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66750" y="0"/>
            <a:ext cx="9144000" cy="6858000"/>
          </a:xfrm>
          <a:prstGeom prst="rect">
            <a:avLst/>
          </a:prstGeom>
        </p:spPr>
      </p:pic>
    </p:spTree>
    <p:extLst>
      <p:ext uri="{BB962C8B-B14F-4D97-AF65-F5344CB8AC3E}">
        <p14:creationId xmlns:p14="http://schemas.microsoft.com/office/powerpoint/2010/main" val="24324084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9B0E095-859E-2F44-A10A-6F531C1F27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05498"/>
            <a:ext cx="12192000" cy="5647003"/>
          </a:xfrm>
          <a:prstGeom prst="rect">
            <a:avLst/>
          </a:prstGeom>
        </p:spPr>
      </p:pic>
      <p:sp>
        <p:nvSpPr>
          <p:cNvPr id="4" name="Tekstvak 3">
            <a:extLst>
              <a:ext uri="{FF2B5EF4-FFF2-40B4-BE49-F238E27FC236}">
                <a16:creationId xmlns:a16="http://schemas.microsoft.com/office/drawing/2014/main" id="{83AA89EA-2164-C742-8F7D-51A7083A4B48}"/>
              </a:ext>
            </a:extLst>
          </p:cNvPr>
          <p:cNvSpPr txBox="1"/>
          <p:nvPr/>
        </p:nvSpPr>
        <p:spPr>
          <a:xfrm>
            <a:off x="1180263" y="2767279"/>
            <a:ext cx="9831474" cy="1323439"/>
          </a:xfrm>
          <a:prstGeom prst="rect">
            <a:avLst/>
          </a:prstGeom>
          <a:solidFill>
            <a:schemeClr val="bg1"/>
          </a:solidFill>
        </p:spPr>
        <p:txBody>
          <a:bodyPr wrap="none" rtlCol="0">
            <a:spAutoFit/>
          </a:bodyPr>
          <a:lstStyle/>
          <a:p>
            <a:r>
              <a:rPr lang="nl-NL" sz="8000" dirty="0">
                <a:hlinkClick r:id="rId3"/>
              </a:rPr>
              <a:t>makecode.microbit.org</a:t>
            </a:r>
            <a:endParaRPr lang="nl-NL" sz="8000" dirty="0"/>
          </a:p>
        </p:txBody>
      </p:sp>
      <p:sp>
        <p:nvSpPr>
          <p:cNvPr id="5" name="Pijl links 4">
            <a:extLst>
              <a:ext uri="{FF2B5EF4-FFF2-40B4-BE49-F238E27FC236}">
                <a16:creationId xmlns:a16="http://schemas.microsoft.com/office/drawing/2014/main" id="{C91D7479-9583-9748-8AA7-04CC488CBE01}"/>
              </a:ext>
            </a:extLst>
          </p:cNvPr>
          <p:cNvSpPr/>
          <p:nvPr/>
        </p:nvSpPr>
        <p:spPr>
          <a:xfrm rot="10800000">
            <a:off x="3103418" y="4485809"/>
            <a:ext cx="2992582" cy="13716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951475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F433590-4DB6-D14A-8517-B44D944DA6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87435"/>
            <a:ext cx="12192000" cy="6083130"/>
          </a:xfrm>
          <a:prstGeom prst="rect">
            <a:avLst/>
          </a:prstGeom>
        </p:spPr>
      </p:pic>
      <p:sp>
        <p:nvSpPr>
          <p:cNvPr id="4" name="Rechthoek 3">
            <a:extLst>
              <a:ext uri="{FF2B5EF4-FFF2-40B4-BE49-F238E27FC236}">
                <a16:creationId xmlns:a16="http://schemas.microsoft.com/office/drawing/2014/main" id="{EF0E38C5-DF11-814E-A4C0-373E901858AA}"/>
              </a:ext>
            </a:extLst>
          </p:cNvPr>
          <p:cNvSpPr/>
          <p:nvPr/>
        </p:nvSpPr>
        <p:spPr>
          <a:xfrm>
            <a:off x="0" y="884420"/>
            <a:ext cx="3507698" cy="494675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a:extLst>
              <a:ext uri="{FF2B5EF4-FFF2-40B4-BE49-F238E27FC236}">
                <a16:creationId xmlns:a16="http://schemas.microsoft.com/office/drawing/2014/main" id="{87F4A642-CD44-7143-8B72-859845B0DD19}"/>
              </a:ext>
            </a:extLst>
          </p:cNvPr>
          <p:cNvSpPr/>
          <p:nvPr/>
        </p:nvSpPr>
        <p:spPr>
          <a:xfrm>
            <a:off x="3645108" y="884420"/>
            <a:ext cx="1721371" cy="494675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4C46B838-7A31-5741-83D0-865F03430001}"/>
              </a:ext>
            </a:extLst>
          </p:cNvPr>
          <p:cNvSpPr/>
          <p:nvPr/>
        </p:nvSpPr>
        <p:spPr>
          <a:xfrm>
            <a:off x="5521376" y="884420"/>
            <a:ext cx="6670623" cy="494675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F115C01F-AC72-8149-B646-60A309185B2D}"/>
              </a:ext>
            </a:extLst>
          </p:cNvPr>
          <p:cNvSpPr/>
          <p:nvPr/>
        </p:nvSpPr>
        <p:spPr>
          <a:xfrm>
            <a:off x="0" y="5936105"/>
            <a:ext cx="12191999" cy="5344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a:extLst>
              <a:ext uri="{FF2B5EF4-FFF2-40B4-BE49-F238E27FC236}">
                <a16:creationId xmlns:a16="http://schemas.microsoft.com/office/drawing/2014/main" id="{7C5FBC24-84BB-5340-BB3B-798B9E0FB9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45107" y="899410"/>
            <a:ext cx="3597639" cy="4652947"/>
          </a:xfrm>
          <a:prstGeom prst="rect">
            <a:avLst/>
          </a:prstGeom>
        </p:spPr>
      </p:pic>
      <p:sp>
        <p:nvSpPr>
          <p:cNvPr id="10" name="Rechthoek 9">
            <a:extLst>
              <a:ext uri="{FF2B5EF4-FFF2-40B4-BE49-F238E27FC236}">
                <a16:creationId xmlns:a16="http://schemas.microsoft.com/office/drawing/2014/main" id="{106A46DB-825B-F546-B92C-3060B693AC84}"/>
              </a:ext>
            </a:extLst>
          </p:cNvPr>
          <p:cNvSpPr/>
          <p:nvPr/>
        </p:nvSpPr>
        <p:spPr>
          <a:xfrm>
            <a:off x="3612630" y="884420"/>
            <a:ext cx="3507698" cy="494675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55951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2" nodeType="clickEffect">
                                  <p:stCondLst>
                                    <p:cond delay="0"/>
                                  </p:stCondLst>
                                  <p:childTnLst>
                                    <p:set>
                                      <p:cBhvr>
                                        <p:cTn id="5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10" grpId="0" animBg="1"/>
      <p:bldP spid="10" grpId="1" animBg="1"/>
      <p:bldP spid="10" grpId="2"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05276CC-9363-1948-9BD2-68AA86F58409}"/>
              </a:ext>
            </a:extLst>
          </p:cNvPr>
          <p:cNvSpPr txBox="1"/>
          <p:nvPr/>
        </p:nvSpPr>
        <p:spPr>
          <a:xfrm>
            <a:off x="734518" y="2998033"/>
            <a:ext cx="10914591" cy="923330"/>
          </a:xfrm>
          <a:prstGeom prst="rect">
            <a:avLst/>
          </a:prstGeom>
          <a:noFill/>
        </p:spPr>
        <p:txBody>
          <a:bodyPr wrap="none" rtlCol="0">
            <a:spAutoFit/>
          </a:bodyPr>
          <a:lstStyle/>
          <a:p>
            <a:r>
              <a:rPr lang="nl-NL" sz="5400" dirty="0">
                <a:hlinkClick r:id="rId3"/>
              </a:rPr>
              <a:t>tinyurl.com/apparatenprogrammeren</a:t>
            </a:r>
            <a:r>
              <a:rPr lang="nl-NL" sz="5400" dirty="0"/>
              <a:t> </a:t>
            </a:r>
          </a:p>
        </p:txBody>
      </p:sp>
    </p:spTree>
    <p:extLst>
      <p:ext uri="{BB962C8B-B14F-4D97-AF65-F5344CB8AC3E}">
        <p14:creationId xmlns:p14="http://schemas.microsoft.com/office/powerpoint/2010/main" val="4813817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6A55648-7A20-3249-B8A1-DC37073D1C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7800" y="433470"/>
            <a:ext cx="8934450" cy="5093568"/>
          </a:xfrm>
          <a:prstGeom prst="rect">
            <a:avLst/>
          </a:prstGeom>
        </p:spPr>
      </p:pic>
      <p:sp>
        <p:nvSpPr>
          <p:cNvPr id="4" name="Tekstvak 3">
            <a:extLst>
              <a:ext uri="{FF2B5EF4-FFF2-40B4-BE49-F238E27FC236}">
                <a16:creationId xmlns:a16="http://schemas.microsoft.com/office/drawing/2014/main" id="{784BBF3F-F017-B348-856F-04783C3E6480}"/>
              </a:ext>
            </a:extLst>
          </p:cNvPr>
          <p:cNvSpPr txBox="1"/>
          <p:nvPr/>
        </p:nvSpPr>
        <p:spPr>
          <a:xfrm>
            <a:off x="1983596" y="5829300"/>
            <a:ext cx="7862858" cy="523220"/>
          </a:xfrm>
          <a:prstGeom prst="rect">
            <a:avLst/>
          </a:prstGeom>
          <a:noFill/>
        </p:spPr>
        <p:txBody>
          <a:bodyPr wrap="none" rtlCol="0">
            <a:spAutoFit/>
          </a:bodyPr>
          <a:lstStyle/>
          <a:p>
            <a:r>
              <a:rPr lang="nl-NL" sz="2800" dirty="0">
                <a:hlinkClick r:id="rId4"/>
              </a:rPr>
              <a:t>https://www.youtube.com/watch?v=fHm3aIQGMzA</a:t>
            </a:r>
            <a:r>
              <a:rPr lang="nl-NL" sz="2800" dirty="0"/>
              <a:t> </a:t>
            </a:r>
          </a:p>
        </p:txBody>
      </p:sp>
    </p:spTree>
    <p:extLst>
      <p:ext uri="{BB962C8B-B14F-4D97-AF65-F5344CB8AC3E}">
        <p14:creationId xmlns:p14="http://schemas.microsoft.com/office/powerpoint/2010/main" val="20101313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E30B53-8896-404C-B550-6A7D956AEA14}"/>
              </a:ext>
            </a:extLst>
          </p:cNvPr>
          <p:cNvSpPr>
            <a:spLocks noGrp="1"/>
          </p:cNvSpPr>
          <p:nvPr>
            <p:ph type="title"/>
          </p:nvPr>
        </p:nvSpPr>
        <p:spPr/>
        <p:txBody>
          <a:bodyPr/>
          <a:lstStyle/>
          <a:p>
            <a:r>
              <a:rPr lang="nl-NL" dirty="0" err="1"/>
              <a:t>Microbit</a:t>
            </a:r>
            <a:r>
              <a:rPr lang="nl-NL" dirty="0"/>
              <a:t> programmeren</a:t>
            </a:r>
          </a:p>
        </p:txBody>
      </p:sp>
      <p:sp>
        <p:nvSpPr>
          <p:cNvPr id="3" name="Tijdelijke aanduiding voor inhoud 2">
            <a:extLst>
              <a:ext uri="{FF2B5EF4-FFF2-40B4-BE49-F238E27FC236}">
                <a16:creationId xmlns:a16="http://schemas.microsoft.com/office/drawing/2014/main" id="{7EDC12BC-46AB-4E41-996E-24CFD8BF7EE4}"/>
              </a:ext>
            </a:extLst>
          </p:cNvPr>
          <p:cNvSpPr>
            <a:spLocks noGrp="1"/>
          </p:cNvSpPr>
          <p:nvPr>
            <p:ph idx="1"/>
          </p:nvPr>
        </p:nvSpPr>
        <p:spPr/>
        <p:txBody>
          <a:bodyPr/>
          <a:lstStyle/>
          <a:p>
            <a:r>
              <a:rPr lang="nl-NL" dirty="0"/>
              <a:t>Uitleg </a:t>
            </a:r>
            <a:r>
              <a:rPr lang="nl-NL" dirty="0" err="1"/>
              <a:t>microbitomgeving</a:t>
            </a:r>
            <a:endParaRPr lang="nl-NL" dirty="0"/>
          </a:p>
          <a:p>
            <a:r>
              <a:rPr lang="nl-NL" dirty="0"/>
              <a:t>Uitleg hoe de code is gemaakt</a:t>
            </a:r>
          </a:p>
          <a:p>
            <a:r>
              <a:rPr lang="nl-NL" dirty="0"/>
              <a:t>Uitleg hoe de code op de </a:t>
            </a:r>
            <a:r>
              <a:rPr lang="nl-NL" dirty="0" err="1"/>
              <a:t>microbit</a:t>
            </a:r>
            <a:r>
              <a:rPr lang="nl-NL" dirty="0"/>
              <a:t> is gezet</a:t>
            </a:r>
          </a:p>
          <a:p>
            <a:r>
              <a:rPr lang="nl-NL" dirty="0"/>
              <a:t>Uitleg batterijen </a:t>
            </a:r>
            <a:r>
              <a:rPr lang="nl-NL" dirty="0" err="1"/>
              <a:t>microbit</a:t>
            </a:r>
            <a:endParaRPr lang="nl-NL" dirty="0"/>
          </a:p>
          <a:p>
            <a:r>
              <a:rPr lang="nl-NL" dirty="0"/>
              <a:t>Code aanpassen en op de </a:t>
            </a:r>
            <a:r>
              <a:rPr lang="nl-NL" dirty="0" err="1"/>
              <a:t>micobit</a:t>
            </a:r>
            <a:r>
              <a:rPr lang="nl-NL" dirty="0"/>
              <a:t> zetten</a:t>
            </a:r>
          </a:p>
          <a:p>
            <a:r>
              <a:rPr lang="nl-NL" dirty="0"/>
              <a:t>Nieuwe code maken en op de </a:t>
            </a:r>
            <a:r>
              <a:rPr lang="nl-NL" dirty="0" err="1"/>
              <a:t>microbit</a:t>
            </a:r>
            <a:r>
              <a:rPr lang="nl-NL" dirty="0"/>
              <a:t> zetten</a:t>
            </a:r>
          </a:p>
          <a:p>
            <a:endParaRPr lang="nl-NL" dirty="0"/>
          </a:p>
        </p:txBody>
      </p:sp>
    </p:spTree>
    <p:extLst>
      <p:ext uri="{BB962C8B-B14F-4D97-AF65-F5344CB8AC3E}">
        <p14:creationId xmlns:p14="http://schemas.microsoft.com/office/powerpoint/2010/main" val="16692656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5010B2-0486-3F4A-9231-D1A1D0C4939C}"/>
              </a:ext>
            </a:extLst>
          </p:cNvPr>
          <p:cNvSpPr>
            <a:spLocks noGrp="1"/>
          </p:cNvSpPr>
          <p:nvPr>
            <p:ph type="title"/>
          </p:nvPr>
        </p:nvSpPr>
        <p:spPr/>
        <p:txBody>
          <a:bodyPr/>
          <a:lstStyle/>
          <a:p>
            <a:r>
              <a:rPr lang="nl-NL" dirty="0"/>
              <a:t>Uitleg </a:t>
            </a:r>
            <a:r>
              <a:rPr lang="nl-NL" dirty="0" err="1"/>
              <a:t>microbitomgeving</a:t>
            </a:r>
            <a:endParaRPr lang="nl-NL" dirty="0"/>
          </a:p>
        </p:txBody>
      </p:sp>
      <p:sp>
        <p:nvSpPr>
          <p:cNvPr id="3" name="Tijdelijke aanduiding voor inhoud 2">
            <a:extLst>
              <a:ext uri="{FF2B5EF4-FFF2-40B4-BE49-F238E27FC236}">
                <a16:creationId xmlns:a16="http://schemas.microsoft.com/office/drawing/2014/main" id="{D2BC85AC-E0D5-5C4F-BAA0-B442858C0B60}"/>
              </a:ext>
            </a:extLst>
          </p:cNvPr>
          <p:cNvSpPr>
            <a:spLocks noGrp="1"/>
          </p:cNvSpPr>
          <p:nvPr>
            <p:ph idx="1"/>
          </p:nvPr>
        </p:nvSpPr>
        <p:spPr/>
        <p:txBody>
          <a:bodyPr/>
          <a:lstStyle/>
          <a:p>
            <a:r>
              <a:rPr lang="nl-NL" dirty="0"/>
              <a:t>Virtuele </a:t>
            </a:r>
            <a:r>
              <a:rPr lang="nl-NL" dirty="0" err="1"/>
              <a:t>microbit</a:t>
            </a:r>
            <a:endParaRPr lang="nl-NL" dirty="0"/>
          </a:p>
          <a:p>
            <a:r>
              <a:rPr lang="nl-NL" dirty="0"/>
              <a:t>Programmeerblokken</a:t>
            </a:r>
          </a:p>
          <a:p>
            <a:r>
              <a:rPr lang="nl-NL" dirty="0"/>
              <a:t>Programmeerveld</a:t>
            </a:r>
          </a:p>
          <a:p>
            <a:r>
              <a:rPr lang="nl-NL" dirty="0"/>
              <a:t>Opslaan</a:t>
            </a:r>
          </a:p>
          <a:p>
            <a:r>
              <a:rPr lang="nl-NL" dirty="0"/>
              <a:t>Download-knop</a:t>
            </a:r>
          </a:p>
          <a:p>
            <a:pPr lvl="1"/>
            <a:endParaRPr lang="nl-NL" dirty="0"/>
          </a:p>
        </p:txBody>
      </p:sp>
    </p:spTree>
    <p:extLst>
      <p:ext uri="{BB962C8B-B14F-4D97-AF65-F5344CB8AC3E}">
        <p14:creationId xmlns:p14="http://schemas.microsoft.com/office/powerpoint/2010/main" val="9710187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5345A5-E30E-8148-803C-28DED47B4E28}"/>
              </a:ext>
            </a:extLst>
          </p:cNvPr>
          <p:cNvSpPr>
            <a:spLocks noGrp="1"/>
          </p:cNvSpPr>
          <p:nvPr>
            <p:ph type="title"/>
          </p:nvPr>
        </p:nvSpPr>
        <p:spPr/>
        <p:txBody>
          <a:bodyPr/>
          <a:lstStyle/>
          <a:p>
            <a:r>
              <a:rPr lang="nl-NL" dirty="0" err="1"/>
              <a:t>Microbit</a:t>
            </a:r>
            <a:r>
              <a:rPr lang="nl-NL" dirty="0"/>
              <a:t> programmeren</a:t>
            </a:r>
          </a:p>
        </p:txBody>
      </p:sp>
      <p:sp>
        <p:nvSpPr>
          <p:cNvPr id="3" name="Tijdelijke aanduiding voor inhoud 2">
            <a:extLst>
              <a:ext uri="{FF2B5EF4-FFF2-40B4-BE49-F238E27FC236}">
                <a16:creationId xmlns:a16="http://schemas.microsoft.com/office/drawing/2014/main" id="{FF95726A-8943-0546-B33A-D07CC80DA0A1}"/>
              </a:ext>
            </a:extLst>
          </p:cNvPr>
          <p:cNvSpPr>
            <a:spLocks noGrp="1"/>
          </p:cNvSpPr>
          <p:nvPr>
            <p:ph idx="1"/>
          </p:nvPr>
        </p:nvSpPr>
        <p:spPr/>
        <p:txBody>
          <a:bodyPr/>
          <a:lstStyle/>
          <a:p>
            <a:pPr marL="0" indent="0">
              <a:buNone/>
            </a:pPr>
            <a:r>
              <a:rPr lang="nl-NL" dirty="0"/>
              <a:t>Opdracht 1: Hartje de hele tijd laten zien. </a:t>
            </a:r>
          </a:p>
          <a:p>
            <a:pPr marL="0" indent="0">
              <a:buNone/>
            </a:pPr>
            <a:r>
              <a:rPr lang="nl-NL" dirty="0"/>
              <a:t>Opdracht 2: Hartje laten zien als je op knop A drukt. </a:t>
            </a:r>
          </a:p>
          <a:p>
            <a:pPr marL="0" indent="0">
              <a:buNone/>
            </a:pPr>
            <a:r>
              <a:rPr lang="nl-NL" dirty="0"/>
              <a:t>Opdracht 3: De hele tijd een kloppend hartje laten zien. </a:t>
            </a:r>
          </a:p>
          <a:p>
            <a:pPr marL="0" indent="0">
              <a:buNone/>
            </a:pPr>
            <a:r>
              <a:rPr lang="nl-NL" dirty="0"/>
              <a:t>Opdracht 4: Hartje 4 keer laten kloppen als je op knop A drukt.</a:t>
            </a:r>
          </a:p>
          <a:p>
            <a:pPr marL="0" indent="0">
              <a:buNone/>
            </a:pPr>
            <a:endParaRPr lang="nl-NL" dirty="0"/>
          </a:p>
          <a:p>
            <a:pPr marL="0" indent="0">
              <a:buNone/>
            </a:pPr>
            <a:endParaRPr lang="nl-NL" dirty="0"/>
          </a:p>
        </p:txBody>
      </p:sp>
    </p:spTree>
    <p:extLst>
      <p:ext uri="{BB962C8B-B14F-4D97-AF65-F5344CB8AC3E}">
        <p14:creationId xmlns:p14="http://schemas.microsoft.com/office/powerpoint/2010/main" val="27419714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01FB32-EEA8-BB4E-9775-3AF1CE26C6BE}"/>
              </a:ext>
            </a:extLst>
          </p:cNvPr>
          <p:cNvSpPr>
            <a:spLocks noGrp="1"/>
          </p:cNvSpPr>
          <p:nvPr>
            <p:ph type="title"/>
          </p:nvPr>
        </p:nvSpPr>
        <p:spPr/>
        <p:txBody>
          <a:bodyPr/>
          <a:lstStyle/>
          <a:p>
            <a:r>
              <a:rPr lang="nl-NL" dirty="0"/>
              <a:t>Afsluiting</a:t>
            </a:r>
          </a:p>
        </p:txBody>
      </p:sp>
      <p:sp>
        <p:nvSpPr>
          <p:cNvPr id="3" name="Tijdelijke aanduiding voor inhoud 2">
            <a:extLst>
              <a:ext uri="{FF2B5EF4-FFF2-40B4-BE49-F238E27FC236}">
                <a16:creationId xmlns:a16="http://schemas.microsoft.com/office/drawing/2014/main" id="{063BFD71-8002-614F-9D2D-BE042D28D500}"/>
              </a:ext>
            </a:extLst>
          </p:cNvPr>
          <p:cNvSpPr>
            <a:spLocks noGrp="1"/>
          </p:cNvSpPr>
          <p:nvPr>
            <p:ph idx="1"/>
          </p:nvPr>
        </p:nvSpPr>
        <p:spPr/>
        <p:txBody>
          <a:bodyPr/>
          <a:lstStyle/>
          <a:p>
            <a:r>
              <a:rPr lang="nl-NL" dirty="0"/>
              <a:t>Dit vond ik leuk in de les</a:t>
            </a:r>
          </a:p>
          <a:p>
            <a:r>
              <a:rPr lang="nl-NL" dirty="0"/>
              <a:t>Dit vond ik lastig in de les</a:t>
            </a:r>
          </a:p>
          <a:p>
            <a:r>
              <a:rPr lang="nl-NL"/>
              <a:t>Dit vond ik stom in de les</a:t>
            </a:r>
            <a:endParaRPr lang="nl-NL" dirty="0"/>
          </a:p>
          <a:p>
            <a:endParaRPr lang="nl-NL" dirty="0"/>
          </a:p>
        </p:txBody>
      </p:sp>
    </p:spTree>
    <p:extLst>
      <p:ext uri="{BB962C8B-B14F-4D97-AF65-F5344CB8AC3E}">
        <p14:creationId xmlns:p14="http://schemas.microsoft.com/office/powerpoint/2010/main" val="1987345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D158D10D-DD65-7D45-809D-369F7C9DD3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66429" y="4049487"/>
            <a:ext cx="2906151" cy="2808513"/>
          </a:xfrm>
          <a:prstGeom prst="rect">
            <a:avLst/>
          </a:prstGeom>
        </p:spPr>
      </p:pic>
      <p:sp>
        <p:nvSpPr>
          <p:cNvPr id="2" name="Titel 1">
            <a:extLst>
              <a:ext uri="{FF2B5EF4-FFF2-40B4-BE49-F238E27FC236}">
                <a16:creationId xmlns:a16="http://schemas.microsoft.com/office/drawing/2014/main" id="{A4046DBB-3F74-934C-84E7-CA785F293949}"/>
              </a:ext>
            </a:extLst>
          </p:cNvPr>
          <p:cNvSpPr>
            <a:spLocks noGrp="1"/>
          </p:cNvSpPr>
          <p:nvPr>
            <p:ph type="title"/>
          </p:nvPr>
        </p:nvSpPr>
        <p:spPr/>
        <p:txBody>
          <a:bodyPr/>
          <a:lstStyle/>
          <a:p>
            <a:r>
              <a:rPr lang="nl-NL" dirty="0"/>
              <a:t>Opdracht</a:t>
            </a:r>
          </a:p>
        </p:txBody>
      </p:sp>
      <p:sp>
        <p:nvSpPr>
          <p:cNvPr id="3" name="Tijdelijke aanduiding voor inhoud 2">
            <a:extLst>
              <a:ext uri="{FF2B5EF4-FFF2-40B4-BE49-F238E27FC236}">
                <a16:creationId xmlns:a16="http://schemas.microsoft.com/office/drawing/2014/main" id="{0C5FAEB1-5AB9-7647-A183-2CB5EEB849D2}"/>
              </a:ext>
            </a:extLst>
          </p:cNvPr>
          <p:cNvSpPr>
            <a:spLocks noGrp="1"/>
          </p:cNvSpPr>
          <p:nvPr>
            <p:ph idx="1"/>
          </p:nvPr>
        </p:nvSpPr>
        <p:spPr/>
        <p:txBody>
          <a:bodyPr/>
          <a:lstStyle/>
          <a:p>
            <a:pPr lvl="0"/>
            <a:r>
              <a:rPr lang="nl-NL" dirty="0"/>
              <a:t>Welke apparaten hebben jullie in huis? </a:t>
            </a:r>
          </a:p>
          <a:p>
            <a:pPr lvl="0"/>
            <a:r>
              <a:rPr lang="nl-NL" dirty="0"/>
              <a:t>En in welk apparaat zit een computer? </a:t>
            </a:r>
          </a:p>
          <a:p>
            <a:pPr lvl="0"/>
            <a:r>
              <a:rPr lang="nl-NL" dirty="0"/>
              <a:t>Waarom denk je dat daar een computer in zit?</a:t>
            </a:r>
          </a:p>
          <a:p>
            <a:pPr lvl="0"/>
            <a:endParaRPr lang="nl-NL" dirty="0"/>
          </a:p>
          <a:p>
            <a:endParaRPr lang="nl-NL" dirty="0"/>
          </a:p>
        </p:txBody>
      </p:sp>
    </p:spTree>
    <p:extLst>
      <p:ext uri="{BB962C8B-B14F-4D97-AF65-F5344CB8AC3E}">
        <p14:creationId xmlns:p14="http://schemas.microsoft.com/office/powerpoint/2010/main" val="90313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DF8018B0-4233-1147-8D13-D3EF725A2E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64080" y="1521856"/>
            <a:ext cx="8290560" cy="5193376"/>
          </a:xfrm>
          <a:prstGeom prst="rect">
            <a:avLst/>
          </a:prstGeom>
        </p:spPr>
      </p:pic>
      <p:sp>
        <p:nvSpPr>
          <p:cNvPr id="8" name="Titel 7">
            <a:extLst>
              <a:ext uri="{FF2B5EF4-FFF2-40B4-BE49-F238E27FC236}">
                <a16:creationId xmlns:a16="http://schemas.microsoft.com/office/drawing/2014/main" id="{A6602DC9-F7C3-8E4D-8E96-4DBCD5FCC9C1}"/>
              </a:ext>
            </a:extLst>
          </p:cNvPr>
          <p:cNvSpPr>
            <a:spLocks noGrp="1"/>
          </p:cNvSpPr>
          <p:nvPr>
            <p:ph type="title"/>
          </p:nvPr>
        </p:nvSpPr>
        <p:spPr/>
        <p:txBody>
          <a:bodyPr/>
          <a:lstStyle/>
          <a:p>
            <a:r>
              <a:rPr lang="nl-NL" dirty="0"/>
              <a:t>Opdracht 1</a:t>
            </a:r>
          </a:p>
        </p:txBody>
      </p:sp>
    </p:spTree>
    <p:extLst>
      <p:ext uri="{BB962C8B-B14F-4D97-AF65-F5344CB8AC3E}">
        <p14:creationId xmlns:p14="http://schemas.microsoft.com/office/powerpoint/2010/main" val="38050287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DBDA0ADA-0045-8446-BF1A-6BA741112320}"/>
              </a:ext>
            </a:extLst>
          </p:cNvPr>
          <p:cNvPicPr>
            <a:picLocks noChangeAspect="1"/>
          </p:cNvPicPr>
          <p:nvPr/>
        </p:nvPicPr>
        <p:blipFill>
          <a:blip r:embed="rId3"/>
          <a:stretch>
            <a:fillRect/>
          </a:stretch>
        </p:blipFill>
        <p:spPr>
          <a:xfrm>
            <a:off x="3423792" y="1302154"/>
            <a:ext cx="5293487" cy="5555846"/>
          </a:xfrm>
          <a:prstGeom prst="rect">
            <a:avLst/>
          </a:prstGeom>
        </p:spPr>
      </p:pic>
      <p:sp>
        <p:nvSpPr>
          <p:cNvPr id="3" name="Titel 2">
            <a:extLst>
              <a:ext uri="{FF2B5EF4-FFF2-40B4-BE49-F238E27FC236}">
                <a16:creationId xmlns:a16="http://schemas.microsoft.com/office/drawing/2014/main" id="{8813720B-5777-4C4E-A134-CD23D9424F24}"/>
              </a:ext>
            </a:extLst>
          </p:cNvPr>
          <p:cNvSpPr>
            <a:spLocks noGrp="1"/>
          </p:cNvSpPr>
          <p:nvPr>
            <p:ph type="title"/>
          </p:nvPr>
        </p:nvSpPr>
        <p:spPr/>
        <p:txBody>
          <a:bodyPr/>
          <a:lstStyle/>
          <a:p>
            <a:r>
              <a:rPr lang="nl-NL" dirty="0"/>
              <a:t>Opdracht 2</a:t>
            </a:r>
          </a:p>
        </p:txBody>
      </p:sp>
    </p:spTree>
    <p:extLst>
      <p:ext uri="{BB962C8B-B14F-4D97-AF65-F5344CB8AC3E}">
        <p14:creationId xmlns:p14="http://schemas.microsoft.com/office/powerpoint/2010/main" val="23704979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E665035-569A-584E-A65E-4BBC0D6819B2}"/>
              </a:ext>
            </a:extLst>
          </p:cNvPr>
          <p:cNvSpPr>
            <a:spLocks noGrp="1"/>
          </p:cNvSpPr>
          <p:nvPr>
            <p:ph type="title"/>
          </p:nvPr>
        </p:nvSpPr>
        <p:spPr/>
        <p:txBody>
          <a:bodyPr/>
          <a:lstStyle/>
          <a:p>
            <a:r>
              <a:rPr lang="nl-NL" dirty="0"/>
              <a:t>Wat hoort bij wat?</a:t>
            </a:r>
          </a:p>
        </p:txBody>
      </p:sp>
      <p:pic>
        <p:nvPicPr>
          <p:cNvPr id="10" name="Afbeelding 9">
            <a:extLst>
              <a:ext uri="{FF2B5EF4-FFF2-40B4-BE49-F238E27FC236}">
                <a16:creationId xmlns:a16="http://schemas.microsoft.com/office/drawing/2014/main" id="{9A89EF64-0B74-8846-8010-AD17CE7EB06D}"/>
              </a:ext>
            </a:extLst>
          </p:cNvPr>
          <p:cNvPicPr>
            <a:picLocks noChangeAspect="1"/>
          </p:cNvPicPr>
          <p:nvPr/>
        </p:nvPicPr>
        <p:blipFill>
          <a:blip r:embed="rId3"/>
          <a:stretch>
            <a:fillRect/>
          </a:stretch>
        </p:blipFill>
        <p:spPr>
          <a:xfrm>
            <a:off x="1714500" y="1570990"/>
            <a:ext cx="8763000" cy="4965700"/>
          </a:xfrm>
          <a:prstGeom prst="rect">
            <a:avLst/>
          </a:prstGeom>
        </p:spPr>
      </p:pic>
    </p:spTree>
    <p:extLst>
      <p:ext uri="{BB962C8B-B14F-4D97-AF65-F5344CB8AC3E}">
        <p14:creationId xmlns:p14="http://schemas.microsoft.com/office/powerpoint/2010/main" val="11767224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B0EB61-289E-BD43-8801-EDCAA1B78695}"/>
              </a:ext>
            </a:extLst>
          </p:cNvPr>
          <p:cNvSpPr>
            <a:spLocks noGrp="1"/>
          </p:cNvSpPr>
          <p:nvPr>
            <p:ph type="title"/>
          </p:nvPr>
        </p:nvSpPr>
        <p:spPr/>
        <p:txBody>
          <a:bodyPr/>
          <a:lstStyle/>
          <a:p>
            <a:r>
              <a:rPr lang="nl-NL" dirty="0"/>
              <a:t>Verwerking</a:t>
            </a:r>
          </a:p>
        </p:txBody>
      </p:sp>
      <p:sp>
        <p:nvSpPr>
          <p:cNvPr id="3" name="Tijdelijke aanduiding voor inhoud 2">
            <a:extLst>
              <a:ext uri="{FF2B5EF4-FFF2-40B4-BE49-F238E27FC236}">
                <a16:creationId xmlns:a16="http://schemas.microsoft.com/office/drawing/2014/main" id="{B70A52B2-38CC-CE4D-86AD-91D77E515FCB}"/>
              </a:ext>
            </a:extLst>
          </p:cNvPr>
          <p:cNvSpPr>
            <a:spLocks noGrp="1"/>
          </p:cNvSpPr>
          <p:nvPr>
            <p:ph idx="1"/>
          </p:nvPr>
        </p:nvSpPr>
        <p:spPr/>
        <p:txBody>
          <a:bodyPr/>
          <a:lstStyle/>
          <a:p>
            <a:r>
              <a:rPr lang="nl-NL" dirty="0">
                <a:solidFill>
                  <a:srgbClr val="FF0000"/>
                </a:solidFill>
              </a:rPr>
              <a:t>Sequentie</a:t>
            </a:r>
            <a:r>
              <a:rPr lang="nl-NL" dirty="0"/>
              <a:t> – stapjes achter elkaar</a:t>
            </a:r>
          </a:p>
          <a:p>
            <a:r>
              <a:rPr lang="nl-NL" dirty="0">
                <a:solidFill>
                  <a:srgbClr val="FF0000"/>
                </a:solidFill>
              </a:rPr>
              <a:t>Lus</a:t>
            </a:r>
            <a:r>
              <a:rPr lang="nl-NL" dirty="0"/>
              <a:t> – herhalen </a:t>
            </a:r>
          </a:p>
          <a:p>
            <a:r>
              <a:rPr lang="nl-NL" dirty="0">
                <a:solidFill>
                  <a:srgbClr val="FF0000"/>
                </a:solidFill>
              </a:rPr>
              <a:t>Conditie</a:t>
            </a:r>
            <a:r>
              <a:rPr lang="nl-NL" dirty="0"/>
              <a:t> – ALS DAN (ANDERS)</a:t>
            </a:r>
          </a:p>
          <a:p>
            <a:r>
              <a:rPr lang="nl-NL" dirty="0">
                <a:solidFill>
                  <a:srgbClr val="FF0000"/>
                </a:solidFill>
              </a:rPr>
              <a:t>Variabelen</a:t>
            </a:r>
            <a:r>
              <a:rPr lang="nl-NL" dirty="0"/>
              <a:t> – om iets te onthouden</a:t>
            </a:r>
          </a:p>
          <a:p>
            <a:r>
              <a:rPr lang="nl-NL" dirty="0">
                <a:solidFill>
                  <a:srgbClr val="FF0000"/>
                </a:solidFill>
              </a:rPr>
              <a:t>Parallelisme</a:t>
            </a:r>
            <a:r>
              <a:rPr lang="nl-NL" dirty="0"/>
              <a:t> – de computer doet meer dingen tegelijkertijd</a:t>
            </a:r>
          </a:p>
          <a:p>
            <a:r>
              <a:rPr lang="nl-NL" dirty="0">
                <a:solidFill>
                  <a:srgbClr val="FF0000"/>
                </a:solidFill>
              </a:rPr>
              <a:t>Functie</a:t>
            </a:r>
            <a:r>
              <a:rPr lang="nl-NL" dirty="0"/>
              <a:t> – opdrachten die je vaak gebruikt een eigen naam geven</a:t>
            </a:r>
          </a:p>
          <a:p>
            <a:r>
              <a:rPr lang="nl-NL" dirty="0">
                <a:solidFill>
                  <a:srgbClr val="FF0000"/>
                </a:solidFill>
              </a:rPr>
              <a:t>Algoritme</a:t>
            </a:r>
            <a:r>
              <a:rPr lang="nl-NL" dirty="0"/>
              <a:t> – Een slimme manier om een probleem op te lossen </a:t>
            </a:r>
          </a:p>
        </p:txBody>
      </p:sp>
    </p:spTree>
    <p:extLst>
      <p:ext uri="{BB962C8B-B14F-4D97-AF65-F5344CB8AC3E}">
        <p14:creationId xmlns:p14="http://schemas.microsoft.com/office/powerpoint/2010/main" val="384652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0FD60E-3603-E34F-A444-B1FCAC290680}"/>
              </a:ext>
            </a:extLst>
          </p:cNvPr>
          <p:cNvSpPr>
            <a:spLocks noGrp="1"/>
          </p:cNvSpPr>
          <p:nvPr>
            <p:ph type="title"/>
          </p:nvPr>
        </p:nvSpPr>
        <p:spPr/>
        <p:txBody>
          <a:bodyPr/>
          <a:lstStyle/>
          <a:p>
            <a:r>
              <a:rPr lang="nl-NL" dirty="0"/>
              <a:t>Ritme klappen</a:t>
            </a:r>
          </a:p>
        </p:txBody>
      </p:sp>
      <p:pic>
        <p:nvPicPr>
          <p:cNvPr id="4" name="Afbeelding 3">
            <a:extLst>
              <a:ext uri="{FF2B5EF4-FFF2-40B4-BE49-F238E27FC236}">
                <a16:creationId xmlns:a16="http://schemas.microsoft.com/office/drawing/2014/main" id="{2E97CC28-AA50-7042-AF20-9026A291F6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17311" y="1690688"/>
            <a:ext cx="6757377" cy="5191918"/>
          </a:xfrm>
          <a:prstGeom prst="rect">
            <a:avLst/>
          </a:prstGeom>
        </p:spPr>
      </p:pic>
    </p:spTree>
    <p:extLst>
      <p:ext uri="{BB962C8B-B14F-4D97-AF65-F5344CB8AC3E}">
        <p14:creationId xmlns:p14="http://schemas.microsoft.com/office/powerpoint/2010/main" val="13372702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404718-EBDD-7F40-94CB-C36524ED649E}"/>
              </a:ext>
            </a:extLst>
          </p:cNvPr>
          <p:cNvSpPr>
            <a:spLocks noGrp="1"/>
          </p:cNvSpPr>
          <p:nvPr>
            <p:ph type="title"/>
          </p:nvPr>
        </p:nvSpPr>
        <p:spPr/>
        <p:txBody>
          <a:bodyPr/>
          <a:lstStyle/>
          <a:p>
            <a:r>
              <a:rPr lang="nl-NL" dirty="0"/>
              <a:t>Verwerkingsopdracht</a:t>
            </a:r>
          </a:p>
        </p:txBody>
      </p:sp>
      <p:sp>
        <p:nvSpPr>
          <p:cNvPr id="3" name="Tijdelijke aanduiding voor inhoud 2">
            <a:extLst>
              <a:ext uri="{FF2B5EF4-FFF2-40B4-BE49-F238E27FC236}">
                <a16:creationId xmlns:a16="http://schemas.microsoft.com/office/drawing/2014/main" id="{B92BAB99-E9CD-D94C-BE5D-4FF08E19376B}"/>
              </a:ext>
            </a:extLst>
          </p:cNvPr>
          <p:cNvSpPr>
            <a:spLocks noGrp="1"/>
          </p:cNvSpPr>
          <p:nvPr>
            <p:ph idx="1"/>
          </p:nvPr>
        </p:nvSpPr>
        <p:spPr/>
        <p:txBody>
          <a:bodyPr>
            <a:normAutofit fontScale="47500" lnSpcReduction="20000"/>
          </a:bodyPr>
          <a:lstStyle/>
          <a:p>
            <a:pPr marL="0" indent="0">
              <a:lnSpc>
                <a:spcPct val="120000"/>
              </a:lnSpc>
              <a:spcBef>
                <a:spcPts val="0"/>
              </a:spcBef>
              <a:buNone/>
            </a:pPr>
            <a:r>
              <a:rPr lang="nl-NL" dirty="0"/>
              <a:t>Hard zacht zacht</a:t>
            </a:r>
          </a:p>
          <a:p>
            <a:pPr marL="0" indent="0">
              <a:lnSpc>
                <a:spcPct val="120000"/>
              </a:lnSpc>
              <a:spcBef>
                <a:spcPts val="0"/>
              </a:spcBef>
              <a:buNone/>
            </a:pPr>
            <a:r>
              <a:rPr lang="nl-NL" dirty="0"/>
              <a:t>Hard zacht zacht</a:t>
            </a:r>
          </a:p>
          <a:p>
            <a:pPr marL="0" indent="0">
              <a:lnSpc>
                <a:spcPct val="120000"/>
              </a:lnSpc>
              <a:spcBef>
                <a:spcPts val="0"/>
              </a:spcBef>
              <a:buNone/>
            </a:pPr>
            <a:r>
              <a:rPr lang="nl-NL" dirty="0"/>
              <a:t>Hard zacht zacht</a:t>
            </a:r>
          </a:p>
          <a:p>
            <a:pPr marL="0" indent="0">
              <a:lnSpc>
                <a:spcPct val="120000"/>
              </a:lnSpc>
              <a:spcBef>
                <a:spcPts val="0"/>
              </a:spcBef>
              <a:buNone/>
            </a:pPr>
            <a:r>
              <a:rPr lang="nl-NL" dirty="0"/>
              <a:t>Hard</a:t>
            </a:r>
          </a:p>
          <a:p>
            <a:pPr marL="0" indent="0">
              <a:lnSpc>
                <a:spcPct val="120000"/>
              </a:lnSpc>
              <a:spcBef>
                <a:spcPts val="0"/>
              </a:spcBef>
              <a:buNone/>
            </a:pPr>
            <a:r>
              <a:rPr lang="nl-NL" dirty="0"/>
              <a:t>Wacht 1 seconde</a:t>
            </a:r>
          </a:p>
          <a:p>
            <a:pPr marL="0" indent="0">
              <a:lnSpc>
                <a:spcPct val="120000"/>
              </a:lnSpc>
              <a:spcBef>
                <a:spcPts val="0"/>
              </a:spcBef>
              <a:buNone/>
            </a:pPr>
            <a:r>
              <a:rPr lang="nl-NL" dirty="0"/>
              <a:t>Hard zacht zacht</a:t>
            </a:r>
          </a:p>
          <a:p>
            <a:pPr marL="0" indent="0">
              <a:lnSpc>
                <a:spcPct val="120000"/>
              </a:lnSpc>
              <a:spcBef>
                <a:spcPts val="0"/>
              </a:spcBef>
              <a:buNone/>
            </a:pPr>
            <a:r>
              <a:rPr lang="nl-NL" dirty="0"/>
              <a:t>Hard zacht zacht</a:t>
            </a:r>
          </a:p>
          <a:p>
            <a:pPr marL="0" indent="0">
              <a:lnSpc>
                <a:spcPct val="120000"/>
              </a:lnSpc>
              <a:spcBef>
                <a:spcPts val="0"/>
              </a:spcBef>
              <a:buNone/>
            </a:pPr>
            <a:r>
              <a:rPr lang="nl-NL" dirty="0"/>
              <a:t>Hard zacht zacht</a:t>
            </a:r>
          </a:p>
          <a:p>
            <a:pPr marL="0" indent="0">
              <a:lnSpc>
                <a:spcPct val="120000"/>
              </a:lnSpc>
              <a:spcBef>
                <a:spcPts val="0"/>
              </a:spcBef>
              <a:buNone/>
            </a:pPr>
            <a:r>
              <a:rPr lang="nl-NL" dirty="0"/>
              <a:t>Hard</a:t>
            </a:r>
          </a:p>
          <a:p>
            <a:pPr marL="0" indent="0">
              <a:lnSpc>
                <a:spcPct val="120000"/>
              </a:lnSpc>
              <a:spcBef>
                <a:spcPts val="0"/>
              </a:spcBef>
              <a:buNone/>
            </a:pPr>
            <a:r>
              <a:rPr lang="nl-NL" dirty="0"/>
              <a:t>Wacht 1 seconde</a:t>
            </a:r>
          </a:p>
          <a:p>
            <a:pPr marL="0" indent="0">
              <a:lnSpc>
                <a:spcPct val="120000"/>
              </a:lnSpc>
              <a:spcBef>
                <a:spcPts val="0"/>
              </a:spcBef>
              <a:buNone/>
            </a:pPr>
            <a:r>
              <a:rPr lang="nl-NL" dirty="0"/>
              <a:t>Hard zacht zacht</a:t>
            </a:r>
          </a:p>
          <a:p>
            <a:pPr marL="0" indent="0">
              <a:lnSpc>
                <a:spcPct val="120000"/>
              </a:lnSpc>
              <a:spcBef>
                <a:spcPts val="0"/>
              </a:spcBef>
              <a:buNone/>
            </a:pPr>
            <a:r>
              <a:rPr lang="nl-NL" dirty="0"/>
              <a:t>Hard zacht zacht</a:t>
            </a:r>
          </a:p>
          <a:p>
            <a:pPr marL="0" indent="0">
              <a:lnSpc>
                <a:spcPct val="120000"/>
              </a:lnSpc>
              <a:spcBef>
                <a:spcPts val="0"/>
              </a:spcBef>
              <a:buNone/>
            </a:pPr>
            <a:r>
              <a:rPr lang="nl-NL" dirty="0"/>
              <a:t>Hard zacht zacht</a:t>
            </a:r>
          </a:p>
          <a:p>
            <a:pPr marL="0" indent="0">
              <a:lnSpc>
                <a:spcPct val="120000"/>
              </a:lnSpc>
              <a:spcBef>
                <a:spcPts val="0"/>
              </a:spcBef>
              <a:buNone/>
            </a:pPr>
            <a:r>
              <a:rPr lang="nl-NL" dirty="0"/>
              <a:t>Hard</a:t>
            </a:r>
          </a:p>
          <a:p>
            <a:pPr marL="0" indent="0">
              <a:lnSpc>
                <a:spcPct val="120000"/>
              </a:lnSpc>
              <a:spcBef>
                <a:spcPts val="0"/>
              </a:spcBef>
              <a:buNone/>
            </a:pPr>
            <a:r>
              <a:rPr lang="nl-NL" dirty="0"/>
              <a:t>Wacht 1 seconde</a:t>
            </a:r>
          </a:p>
          <a:p>
            <a:pPr marL="0" indent="0">
              <a:lnSpc>
                <a:spcPct val="120000"/>
              </a:lnSpc>
              <a:spcBef>
                <a:spcPts val="0"/>
              </a:spcBef>
              <a:buNone/>
            </a:pPr>
            <a:r>
              <a:rPr lang="nl-NL" dirty="0"/>
              <a:t>Hard zacht zacht</a:t>
            </a:r>
          </a:p>
          <a:p>
            <a:pPr marL="0" indent="0">
              <a:lnSpc>
                <a:spcPct val="120000"/>
              </a:lnSpc>
              <a:spcBef>
                <a:spcPts val="0"/>
              </a:spcBef>
              <a:buNone/>
            </a:pPr>
            <a:r>
              <a:rPr lang="nl-NL" dirty="0"/>
              <a:t>Hard zacht zacht</a:t>
            </a:r>
          </a:p>
          <a:p>
            <a:pPr marL="0" indent="0">
              <a:lnSpc>
                <a:spcPct val="120000"/>
              </a:lnSpc>
              <a:spcBef>
                <a:spcPts val="0"/>
              </a:spcBef>
              <a:buNone/>
            </a:pPr>
            <a:r>
              <a:rPr lang="nl-NL" dirty="0"/>
              <a:t>Hard zacht zacht</a:t>
            </a:r>
          </a:p>
          <a:p>
            <a:pPr marL="0" indent="0">
              <a:lnSpc>
                <a:spcPct val="120000"/>
              </a:lnSpc>
              <a:spcBef>
                <a:spcPts val="0"/>
              </a:spcBef>
              <a:buNone/>
            </a:pPr>
            <a:r>
              <a:rPr lang="nl-NL" dirty="0"/>
              <a:t>Hard</a:t>
            </a:r>
          </a:p>
          <a:p>
            <a:pPr marL="0" indent="0">
              <a:lnSpc>
                <a:spcPct val="120000"/>
              </a:lnSpc>
              <a:spcBef>
                <a:spcPts val="0"/>
              </a:spcBef>
              <a:buNone/>
            </a:pPr>
            <a:r>
              <a:rPr lang="nl-NL" dirty="0"/>
              <a:t>Wacht 1 seconde</a:t>
            </a:r>
          </a:p>
          <a:p>
            <a:endParaRPr lang="nl-NL" dirty="0"/>
          </a:p>
        </p:txBody>
      </p:sp>
      <p:sp>
        <p:nvSpPr>
          <p:cNvPr id="4" name="Afgeronde rechthoek 3">
            <a:extLst>
              <a:ext uri="{FF2B5EF4-FFF2-40B4-BE49-F238E27FC236}">
                <a16:creationId xmlns:a16="http://schemas.microsoft.com/office/drawing/2014/main" id="{A365E95E-080E-4541-8A20-404CD16087DE}"/>
              </a:ext>
            </a:extLst>
          </p:cNvPr>
          <p:cNvSpPr/>
          <p:nvPr/>
        </p:nvSpPr>
        <p:spPr>
          <a:xfrm>
            <a:off x="8586439" y="156117"/>
            <a:ext cx="3434576" cy="73598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dirty="0"/>
              <a:t>Sequentie</a:t>
            </a:r>
          </a:p>
        </p:txBody>
      </p:sp>
    </p:spTree>
    <p:extLst>
      <p:ext uri="{BB962C8B-B14F-4D97-AF65-F5344CB8AC3E}">
        <p14:creationId xmlns:p14="http://schemas.microsoft.com/office/powerpoint/2010/main" val="678372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89AE6D-E86A-B046-9FB4-EB9CC05C1388}"/>
              </a:ext>
            </a:extLst>
          </p:cNvPr>
          <p:cNvSpPr>
            <a:spLocks noGrp="1"/>
          </p:cNvSpPr>
          <p:nvPr>
            <p:ph type="title"/>
          </p:nvPr>
        </p:nvSpPr>
        <p:spPr/>
        <p:txBody>
          <a:bodyPr/>
          <a:lstStyle/>
          <a:p>
            <a:r>
              <a:rPr lang="nl-NL" dirty="0"/>
              <a:t>Verwerkingsopdracht</a:t>
            </a:r>
          </a:p>
        </p:txBody>
      </p:sp>
      <p:sp>
        <p:nvSpPr>
          <p:cNvPr id="3" name="Tijdelijke aanduiding voor inhoud 2">
            <a:extLst>
              <a:ext uri="{FF2B5EF4-FFF2-40B4-BE49-F238E27FC236}">
                <a16:creationId xmlns:a16="http://schemas.microsoft.com/office/drawing/2014/main" id="{C562EE16-F05B-634F-8A89-5E2E4439B974}"/>
              </a:ext>
            </a:extLst>
          </p:cNvPr>
          <p:cNvSpPr>
            <a:spLocks noGrp="1"/>
          </p:cNvSpPr>
          <p:nvPr>
            <p:ph idx="1"/>
          </p:nvPr>
        </p:nvSpPr>
        <p:spPr/>
        <p:txBody>
          <a:bodyPr/>
          <a:lstStyle/>
          <a:p>
            <a:pPr marL="0" indent="0">
              <a:buNone/>
            </a:pPr>
            <a:r>
              <a:rPr lang="nl-NL" dirty="0"/>
              <a:t>Herhaal 4 keer</a:t>
            </a:r>
          </a:p>
          <a:p>
            <a:pPr marL="0" indent="0">
              <a:buNone/>
            </a:pPr>
            <a:endParaRPr lang="nl-NL" dirty="0"/>
          </a:p>
          <a:p>
            <a:pPr marL="0" indent="0">
              <a:lnSpc>
                <a:spcPct val="120000"/>
              </a:lnSpc>
              <a:spcBef>
                <a:spcPts val="0"/>
              </a:spcBef>
              <a:buNone/>
            </a:pPr>
            <a:r>
              <a:rPr lang="nl-NL" dirty="0"/>
              <a:t>Hard zacht zacht</a:t>
            </a:r>
          </a:p>
          <a:p>
            <a:pPr marL="0" indent="0">
              <a:lnSpc>
                <a:spcPct val="120000"/>
              </a:lnSpc>
              <a:spcBef>
                <a:spcPts val="0"/>
              </a:spcBef>
              <a:buNone/>
            </a:pPr>
            <a:r>
              <a:rPr lang="nl-NL" dirty="0"/>
              <a:t>Hard zacht zacht</a:t>
            </a:r>
          </a:p>
          <a:p>
            <a:pPr marL="0" indent="0">
              <a:lnSpc>
                <a:spcPct val="120000"/>
              </a:lnSpc>
              <a:spcBef>
                <a:spcPts val="0"/>
              </a:spcBef>
              <a:buNone/>
            </a:pPr>
            <a:r>
              <a:rPr lang="nl-NL" dirty="0"/>
              <a:t>Hard zacht zacht</a:t>
            </a:r>
          </a:p>
          <a:p>
            <a:pPr marL="0" indent="0">
              <a:lnSpc>
                <a:spcPct val="120000"/>
              </a:lnSpc>
              <a:spcBef>
                <a:spcPts val="0"/>
              </a:spcBef>
              <a:buNone/>
            </a:pPr>
            <a:r>
              <a:rPr lang="nl-NL" dirty="0"/>
              <a:t>Hard</a:t>
            </a:r>
          </a:p>
          <a:p>
            <a:pPr marL="0" indent="0">
              <a:lnSpc>
                <a:spcPct val="120000"/>
              </a:lnSpc>
              <a:spcBef>
                <a:spcPts val="0"/>
              </a:spcBef>
              <a:buNone/>
            </a:pPr>
            <a:r>
              <a:rPr lang="nl-NL" dirty="0"/>
              <a:t>Wacht 1 seconde</a:t>
            </a:r>
          </a:p>
          <a:p>
            <a:endParaRPr lang="nl-NL" dirty="0"/>
          </a:p>
          <a:p>
            <a:pPr marL="0" indent="0">
              <a:buNone/>
            </a:pPr>
            <a:endParaRPr lang="nl-NL" dirty="0"/>
          </a:p>
        </p:txBody>
      </p:sp>
      <p:sp>
        <p:nvSpPr>
          <p:cNvPr id="4" name="Afgeronde rechthoek 3">
            <a:extLst>
              <a:ext uri="{FF2B5EF4-FFF2-40B4-BE49-F238E27FC236}">
                <a16:creationId xmlns:a16="http://schemas.microsoft.com/office/drawing/2014/main" id="{1C5DCC70-1C4C-EF49-8467-9D04DE9B20AF}"/>
              </a:ext>
            </a:extLst>
          </p:cNvPr>
          <p:cNvSpPr/>
          <p:nvPr/>
        </p:nvSpPr>
        <p:spPr>
          <a:xfrm>
            <a:off x="8586439" y="156117"/>
            <a:ext cx="3434576" cy="73598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dirty="0"/>
              <a:t>Lus</a:t>
            </a:r>
          </a:p>
        </p:txBody>
      </p:sp>
    </p:spTree>
    <p:extLst>
      <p:ext uri="{BB962C8B-B14F-4D97-AF65-F5344CB8AC3E}">
        <p14:creationId xmlns:p14="http://schemas.microsoft.com/office/powerpoint/2010/main" val="30990606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469333-35C5-BE46-ACB0-6D25A5D83936}"/>
              </a:ext>
            </a:extLst>
          </p:cNvPr>
          <p:cNvSpPr>
            <a:spLocks noGrp="1"/>
          </p:cNvSpPr>
          <p:nvPr>
            <p:ph type="title"/>
          </p:nvPr>
        </p:nvSpPr>
        <p:spPr/>
        <p:txBody>
          <a:bodyPr/>
          <a:lstStyle/>
          <a:p>
            <a:r>
              <a:rPr lang="nl-NL" dirty="0"/>
              <a:t>Verwerkingsopdracht</a:t>
            </a:r>
          </a:p>
        </p:txBody>
      </p:sp>
      <p:sp>
        <p:nvSpPr>
          <p:cNvPr id="3" name="Tijdelijke aanduiding voor inhoud 2">
            <a:extLst>
              <a:ext uri="{FF2B5EF4-FFF2-40B4-BE49-F238E27FC236}">
                <a16:creationId xmlns:a16="http://schemas.microsoft.com/office/drawing/2014/main" id="{292E49B6-0569-B04A-BA0A-045B82F3CAE3}"/>
              </a:ext>
            </a:extLst>
          </p:cNvPr>
          <p:cNvSpPr>
            <a:spLocks noGrp="1"/>
          </p:cNvSpPr>
          <p:nvPr>
            <p:ph idx="1"/>
          </p:nvPr>
        </p:nvSpPr>
        <p:spPr/>
        <p:txBody>
          <a:bodyPr>
            <a:normAutofit lnSpcReduction="10000"/>
          </a:bodyPr>
          <a:lstStyle/>
          <a:p>
            <a:pPr marL="0" indent="0">
              <a:buNone/>
            </a:pPr>
            <a:r>
              <a:rPr lang="nl-NL" dirty="0">
                <a:solidFill>
                  <a:srgbClr val="FF0000"/>
                </a:solidFill>
              </a:rPr>
              <a:t>ALS</a:t>
            </a:r>
            <a:r>
              <a:rPr lang="nl-NL" dirty="0"/>
              <a:t> ik ga staan </a:t>
            </a:r>
            <a:r>
              <a:rPr lang="nl-NL" dirty="0">
                <a:solidFill>
                  <a:srgbClr val="FF0000"/>
                </a:solidFill>
              </a:rPr>
              <a:t>DAN</a:t>
            </a:r>
          </a:p>
          <a:p>
            <a:pPr marL="0" indent="0">
              <a:buNone/>
            </a:pPr>
            <a:endParaRPr lang="nl-NL" dirty="0"/>
          </a:p>
          <a:p>
            <a:pPr marL="0" indent="0">
              <a:buNone/>
            </a:pPr>
            <a:r>
              <a:rPr lang="nl-NL" dirty="0"/>
              <a:t>Herhaal 4 keer </a:t>
            </a:r>
          </a:p>
          <a:p>
            <a:pPr marL="0" indent="0">
              <a:buNone/>
            </a:pPr>
            <a:endParaRPr lang="nl-NL" dirty="0"/>
          </a:p>
          <a:p>
            <a:pPr marL="0" indent="0">
              <a:lnSpc>
                <a:spcPct val="120000"/>
              </a:lnSpc>
              <a:spcBef>
                <a:spcPts val="0"/>
              </a:spcBef>
              <a:buNone/>
            </a:pPr>
            <a:r>
              <a:rPr lang="nl-NL" dirty="0"/>
              <a:t>Hard zacht zacht</a:t>
            </a:r>
          </a:p>
          <a:p>
            <a:pPr marL="0" indent="0">
              <a:lnSpc>
                <a:spcPct val="120000"/>
              </a:lnSpc>
              <a:spcBef>
                <a:spcPts val="0"/>
              </a:spcBef>
              <a:buNone/>
            </a:pPr>
            <a:r>
              <a:rPr lang="nl-NL" dirty="0"/>
              <a:t>Hard zacht zacht</a:t>
            </a:r>
          </a:p>
          <a:p>
            <a:pPr marL="0" indent="0">
              <a:lnSpc>
                <a:spcPct val="120000"/>
              </a:lnSpc>
              <a:spcBef>
                <a:spcPts val="0"/>
              </a:spcBef>
              <a:buNone/>
            </a:pPr>
            <a:r>
              <a:rPr lang="nl-NL" dirty="0"/>
              <a:t>Hard zacht zacht</a:t>
            </a:r>
          </a:p>
          <a:p>
            <a:pPr marL="0" indent="0">
              <a:lnSpc>
                <a:spcPct val="120000"/>
              </a:lnSpc>
              <a:spcBef>
                <a:spcPts val="0"/>
              </a:spcBef>
              <a:buNone/>
            </a:pPr>
            <a:r>
              <a:rPr lang="nl-NL" dirty="0"/>
              <a:t>Hard</a:t>
            </a:r>
          </a:p>
          <a:p>
            <a:pPr marL="0" indent="0">
              <a:lnSpc>
                <a:spcPct val="120000"/>
              </a:lnSpc>
              <a:spcBef>
                <a:spcPts val="0"/>
              </a:spcBef>
              <a:buNone/>
            </a:pPr>
            <a:r>
              <a:rPr lang="nl-NL" dirty="0"/>
              <a:t>Wacht 1 seconde</a:t>
            </a:r>
          </a:p>
          <a:p>
            <a:pPr marL="0" indent="0">
              <a:buNone/>
            </a:pPr>
            <a:endParaRPr lang="nl-NL" dirty="0"/>
          </a:p>
        </p:txBody>
      </p:sp>
      <p:sp>
        <p:nvSpPr>
          <p:cNvPr id="4" name="Afgeronde rechthoek 3">
            <a:extLst>
              <a:ext uri="{FF2B5EF4-FFF2-40B4-BE49-F238E27FC236}">
                <a16:creationId xmlns:a16="http://schemas.microsoft.com/office/drawing/2014/main" id="{853D493C-E15F-1745-9C27-FAF865342731}"/>
              </a:ext>
            </a:extLst>
          </p:cNvPr>
          <p:cNvSpPr/>
          <p:nvPr/>
        </p:nvSpPr>
        <p:spPr>
          <a:xfrm>
            <a:off x="8586439" y="156117"/>
            <a:ext cx="3434576" cy="73598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dirty="0"/>
              <a:t>Conditie</a:t>
            </a:r>
          </a:p>
        </p:txBody>
      </p:sp>
    </p:spTree>
    <p:extLst>
      <p:ext uri="{BB962C8B-B14F-4D97-AF65-F5344CB8AC3E}">
        <p14:creationId xmlns:p14="http://schemas.microsoft.com/office/powerpoint/2010/main" val="38127422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CB9503-1F93-3546-BDEE-3FFCA89F59AB}"/>
              </a:ext>
            </a:extLst>
          </p:cNvPr>
          <p:cNvSpPr>
            <a:spLocks noGrp="1"/>
          </p:cNvSpPr>
          <p:nvPr>
            <p:ph type="title"/>
          </p:nvPr>
        </p:nvSpPr>
        <p:spPr/>
        <p:txBody>
          <a:bodyPr/>
          <a:lstStyle/>
          <a:p>
            <a:r>
              <a:rPr lang="nl-NL" dirty="0"/>
              <a:t>Verwerkingsopdracht</a:t>
            </a:r>
          </a:p>
        </p:txBody>
      </p:sp>
      <p:sp>
        <p:nvSpPr>
          <p:cNvPr id="3" name="Tijdelijke aanduiding voor inhoud 2">
            <a:extLst>
              <a:ext uri="{FF2B5EF4-FFF2-40B4-BE49-F238E27FC236}">
                <a16:creationId xmlns:a16="http://schemas.microsoft.com/office/drawing/2014/main" id="{148F2032-BE0C-8A42-BA11-22583E6D7AD8}"/>
              </a:ext>
            </a:extLst>
          </p:cNvPr>
          <p:cNvSpPr>
            <a:spLocks noGrp="1"/>
          </p:cNvSpPr>
          <p:nvPr>
            <p:ph idx="1"/>
          </p:nvPr>
        </p:nvSpPr>
        <p:spPr>
          <a:xfrm>
            <a:off x="838200" y="1825625"/>
            <a:ext cx="5562600" cy="4351338"/>
          </a:xfrm>
        </p:spPr>
        <p:txBody>
          <a:bodyPr/>
          <a:lstStyle/>
          <a:p>
            <a:pPr marL="0" indent="0">
              <a:lnSpc>
                <a:spcPct val="120000"/>
              </a:lnSpc>
              <a:spcBef>
                <a:spcPts val="0"/>
              </a:spcBef>
              <a:buNone/>
            </a:pPr>
            <a:r>
              <a:rPr lang="nl-NL" dirty="0"/>
              <a:t>Hard zacht zacht</a:t>
            </a:r>
          </a:p>
          <a:p>
            <a:pPr marL="0" indent="0">
              <a:lnSpc>
                <a:spcPct val="120000"/>
              </a:lnSpc>
              <a:spcBef>
                <a:spcPts val="0"/>
              </a:spcBef>
              <a:buNone/>
            </a:pPr>
            <a:r>
              <a:rPr lang="nl-NL" dirty="0"/>
              <a:t>Hard zacht zacht</a:t>
            </a:r>
          </a:p>
          <a:p>
            <a:pPr marL="0" indent="0">
              <a:lnSpc>
                <a:spcPct val="120000"/>
              </a:lnSpc>
              <a:spcBef>
                <a:spcPts val="0"/>
              </a:spcBef>
              <a:buNone/>
            </a:pPr>
            <a:r>
              <a:rPr lang="nl-NL" dirty="0"/>
              <a:t>Hard zacht zacht</a:t>
            </a:r>
          </a:p>
          <a:p>
            <a:pPr marL="0" indent="0">
              <a:lnSpc>
                <a:spcPct val="120000"/>
              </a:lnSpc>
              <a:spcBef>
                <a:spcPts val="0"/>
              </a:spcBef>
              <a:buNone/>
            </a:pPr>
            <a:r>
              <a:rPr lang="nl-NL" dirty="0"/>
              <a:t>Hard</a:t>
            </a:r>
          </a:p>
          <a:p>
            <a:pPr marL="0" indent="0">
              <a:lnSpc>
                <a:spcPct val="120000"/>
              </a:lnSpc>
              <a:spcBef>
                <a:spcPts val="0"/>
              </a:spcBef>
              <a:buNone/>
            </a:pPr>
            <a:r>
              <a:rPr lang="nl-NL" dirty="0"/>
              <a:t>Wacht 1 seconde</a:t>
            </a:r>
          </a:p>
        </p:txBody>
      </p:sp>
      <p:sp>
        <p:nvSpPr>
          <p:cNvPr id="4" name="Ovaal 3">
            <a:extLst>
              <a:ext uri="{FF2B5EF4-FFF2-40B4-BE49-F238E27FC236}">
                <a16:creationId xmlns:a16="http://schemas.microsoft.com/office/drawing/2014/main" id="{C177845F-A3AE-9741-94BD-1B8AF5A7E19F}"/>
              </a:ext>
            </a:extLst>
          </p:cNvPr>
          <p:cNvSpPr/>
          <p:nvPr/>
        </p:nvSpPr>
        <p:spPr>
          <a:xfrm>
            <a:off x="7850460" y="2787795"/>
            <a:ext cx="3546088" cy="35460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0" dirty="0">
                <a:solidFill>
                  <a:schemeClr val="bg1"/>
                </a:solidFill>
                <a:latin typeface="Arial" panose="020B0604020202020204" pitchFamily="34" charset="0"/>
                <a:cs typeface="Arial" panose="020B0604020202020204" pitchFamily="34" charset="0"/>
              </a:rPr>
              <a:t>0</a:t>
            </a:r>
          </a:p>
        </p:txBody>
      </p:sp>
      <p:sp>
        <p:nvSpPr>
          <p:cNvPr id="5" name="Ovaal 4">
            <a:extLst>
              <a:ext uri="{FF2B5EF4-FFF2-40B4-BE49-F238E27FC236}">
                <a16:creationId xmlns:a16="http://schemas.microsoft.com/office/drawing/2014/main" id="{327FFFBD-25E8-FE4F-A048-9A9C18F0D04F}"/>
              </a:ext>
            </a:extLst>
          </p:cNvPr>
          <p:cNvSpPr/>
          <p:nvPr/>
        </p:nvSpPr>
        <p:spPr>
          <a:xfrm>
            <a:off x="7851390" y="2792713"/>
            <a:ext cx="3546088" cy="35460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0" dirty="0">
                <a:solidFill>
                  <a:schemeClr val="bg1"/>
                </a:solidFill>
                <a:latin typeface="Arial" panose="020B0604020202020204" pitchFamily="34" charset="0"/>
                <a:cs typeface="Arial" panose="020B0604020202020204" pitchFamily="34" charset="0"/>
              </a:rPr>
              <a:t>1</a:t>
            </a:r>
          </a:p>
        </p:txBody>
      </p:sp>
      <p:sp>
        <p:nvSpPr>
          <p:cNvPr id="6" name="Ovaal 5">
            <a:extLst>
              <a:ext uri="{FF2B5EF4-FFF2-40B4-BE49-F238E27FC236}">
                <a16:creationId xmlns:a16="http://schemas.microsoft.com/office/drawing/2014/main" id="{2CCE7F33-40CD-C44C-8C17-02D7DAA3631C}"/>
              </a:ext>
            </a:extLst>
          </p:cNvPr>
          <p:cNvSpPr/>
          <p:nvPr/>
        </p:nvSpPr>
        <p:spPr>
          <a:xfrm>
            <a:off x="7850460" y="2782877"/>
            <a:ext cx="3546088" cy="35460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0" dirty="0">
                <a:solidFill>
                  <a:schemeClr val="bg1"/>
                </a:solidFill>
                <a:latin typeface="Arial" panose="020B0604020202020204" pitchFamily="34" charset="0"/>
                <a:cs typeface="Arial" panose="020B0604020202020204" pitchFamily="34" charset="0"/>
              </a:rPr>
              <a:t>2</a:t>
            </a:r>
          </a:p>
        </p:txBody>
      </p:sp>
      <p:sp>
        <p:nvSpPr>
          <p:cNvPr id="7" name="Ovaal 6">
            <a:extLst>
              <a:ext uri="{FF2B5EF4-FFF2-40B4-BE49-F238E27FC236}">
                <a16:creationId xmlns:a16="http://schemas.microsoft.com/office/drawing/2014/main" id="{826EF4C3-2F12-5B42-9848-AEC6CF3F7F6C}"/>
              </a:ext>
            </a:extLst>
          </p:cNvPr>
          <p:cNvSpPr/>
          <p:nvPr/>
        </p:nvSpPr>
        <p:spPr>
          <a:xfrm>
            <a:off x="7849530" y="2787794"/>
            <a:ext cx="3546088" cy="35460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0" dirty="0">
                <a:solidFill>
                  <a:schemeClr val="bg1"/>
                </a:solidFill>
                <a:latin typeface="Arial" panose="020B0604020202020204" pitchFamily="34" charset="0"/>
                <a:cs typeface="Arial" panose="020B0604020202020204" pitchFamily="34" charset="0"/>
              </a:rPr>
              <a:t>3</a:t>
            </a:r>
          </a:p>
        </p:txBody>
      </p:sp>
      <p:sp>
        <p:nvSpPr>
          <p:cNvPr id="8" name="Ovaal 7">
            <a:extLst>
              <a:ext uri="{FF2B5EF4-FFF2-40B4-BE49-F238E27FC236}">
                <a16:creationId xmlns:a16="http://schemas.microsoft.com/office/drawing/2014/main" id="{EEA7959B-93EA-CD48-9877-D17400C24FE3}"/>
              </a:ext>
            </a:extLst>
          </p:cNvPr>
          <p:cNvSpPr/>
          <p:nvPr/>
        </p:nvSpPr>
        <p:spPr>
          <a:xfrm>
            <a:off x="7849530" y="2777958"/>
            <a:ext cx="3546088" cy="35460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0" dirty="0">
                <a:solidFill>
                  <a:schemeClr val="bg1"/>
                </a:solidFill>
                <a:latin typeface="Arial" panose="020B0604020202020204" pitchFamily="34" charset="0"/>
                <a:cs typeface="Arial" panose="020B0604020202020204" pitchFamily="34" charset="0"/>
              </a:rPr>
              <a:t>4</a:t>
            </a:r>
          </a:p>
        </p:txBody>
      </p:sp>
      <p:sp>
        <p:nvSpPr>
          <p:cNvPr id="9" name="Afgeronde rechthoek 8">
            <a:extLst>
              <a:ext uri="{FF2B5EF4-FFF2-40B4-BE49-F238E27FC236}">
                <a16:creationId xmlns:a16="http://schemas.microsoft.com/office/drawing/2014/main" id="{D3E9FE3F-18D0-9843-A538-FD6238B009D1}"/>
              </a:ext>
            </a:extLst>
          </p:cNvPr>
          <p:cNvSpPr/>
          <p:nvPr/>
        </p:nvSpPr>
        <p:spPr>
          <a:xfrm>
            <a:off x="7440652" y="1356835"/>
            <a:ext cx="4363844" cy="952333"/>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dirty="0">
                <a:solidFill>
                  <a:schemeClr val="tx1"/>
                </a:solidFill>
              </a:rPr>
              <a:t>Aantal keer geklapt</a:t>
            </a:r>
          </a:p>
        </p:txBody>
      </p:sp>
      <p:sp>
        <p:nvSpPr>
          <p:cNvPr id="10" name="Afgeronde rechthoek 9">
            <a:extLst>
              <a:ext uri="{FF2B5EF4-FFF2-40B4-BE49-F238E27FC236}">
                <a16:creationId xmlns:a16="http://schemas.microsoft.com/office/drawing/2014/main" id="{615BBF39-1A99-2F41-9E46-9008FBE201A3}"/>
              </a:ext>
            </a:extLst>
          </p:cNvPr>
          <p:cNvSpPr/>
          <p:nvPr/>
        </p:nvSpPr>
        <p:spPr>
          <a:xfrm>
            <a:off x="8586439" y="156117"/>
            <a:ext cx="3434576" cy="73598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dirty="0"/>
              <a:t>Variabele</a:t>
            </a:r>
          </a:p>
        </p:txBody>
      </p:sp>
    </p:spTree>
    <p:extLst>
      <p:ext uri="{BB962C8B-B14F-4D97-AF65-F5344CB8AC3E}">
        <p14:creationId xmlns:p14="http://schemas.microsoft.com/office/powerpoint/2010/main" val="375402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9CF54D-1B5C-C743-9895-E5EA7F29787B}"/>
              </a:ext>
            </a:extLst>
          </p:cNvPr>
          <p:cNvSpPr>
            <a:spLocks noGrp="1"/>
          </p:cNvSpPr>
          <p:nvPr>
            <p:ph type="title"/>
          </p:nvPr>
        </p:nvSpPr>
        <p:spPr/>
        <p:txBody>
          <a:bodyPr/>
          <a:lstStyle/>
          <a:p>
            <a:r>
              <a:rPr lang="nl-NL" dirty="0"/>
              <a:t>Verwerkingsopdracht</a:t>
            </a:r>
          </a:p>
        </p:txBody>
      </p:sp>
      <p:sp>
        <p:nvSpPr>
          <p:cNvPr id="4" name="Tijdelijke aanduiding voor inhoud 3">
            <a:extLst>
              <a:ext uri="{FF2B5EF4-FFF2-40B4-BE49-F238E27FC236}">
                <a16:creationId xmlns:a16="http://schemas.microsoft.com/office/drawing/2014/main" id="{F59E40E1-7B82-0A4D-A313-87D84785C181}"/>
              </a:ext>
            </a:extLst>
          </p:cNvPr>
          <p:cNvSpPr>
            <a:spLocks noGrp="1"/>
          </p:cNvSpPr>
          <p:nvPr>
            <p:ph sz="half" idx="1"/>
          </p:nvPr>
        </p:nvSpPr>
        <p:spPr>
          <a:xfrm>
            <a:off x="838200" y="2316279"/>
            <a:ext cx="5181600" cy="4351338"/>
          </a:xfrm>
        </p:spPr>
        <p:txBody>
          <a:bodyPr>
            <a:normAutofit lnSpcReduction="10000"/>
          </a:bodyPr>
          <a:lstStyle/>
          <a:p>
            <a:pPr marL="0" indent="0">
              <a:buNone/>
            </a:pPr>
            <a:r>
              <a:rPr lang="nl-NL" dirty="0"/>
              <a:t>Linkerkant: Met de handen</a:t>
            </a:r>
          </a:p>
          <a:p>
            <a:pPr marL="0" indent="0">
              <a:buNone/>
            </a:pPr>
            <a:endParaRPr lang="nl-NL" dirty="0"/>
          </a:p>
          <a:p>
            <a:pPr marL="0" indent="0">
              <a:buNone/>
            </a:pPr>
            <a:r>
              <a:rPr lang="nl-NL" dirty="0"/>
              <a:t>Herhaal 4 keer </a:t>
            </a:r>
          </a:p>
          <a:p>
            <a:pPr marL="0" indent="0">
              <a:buNone/>
            </a:pPr>
            <a:endParaRPr lang="nl-NL" dirty="0"/>
          </a:p>
          <a:p>
            <a:pPr marL="0" indent="0">
              <a:lnSpc>
                <a:spcPct val="120000"/>
              </a:lnSpc>
              <a:spcBef>
                <a:spcPts val="0"/>
              </a:spcBef>
              <a:buNone/>
            </a:pPr>
            <a:r>
              <a:rPr lang="nl-NL" dirty="0"/>
              <a:t>Hard zacht zacht</a:t>
            </a:r>
          </a:p>
          <a:p>
            <a:pPr marL="0" indent="0">
              <a:lnSpc>
                <a:spcPct val="120000"/>
              </a:lnSpc>
              <a:spcBef>
                <a:spcPts val="0"/>
              </a:spcBef>
              <a:buNone/>
            </a:pPr>
            <a:r>
              <a:rPr lang="nl-NL" dirty="0"/>
              <a:t>Hard zacht zacht</a:t>
            </a:r>
          </a:p>
          <a:p>
            <a:pPr marL="0" indent="0">
              <a:lnSpc>
                <a:spcPct val="120000"/>
              </a:lnSpc>
              <a:spcBef>
                <a:spcPts val="0"/>
              </a:spcBef>
              <a:buNone/>
            </a:pPr>
            <a:r>
              <a:rPr lang="nl-NL" dirty="0"/>
              <a:t>Hard zacht zacht</a:t>
            </a:r>
          </a:p>
          <a:p>
            <a:pPr marL="0" indent="0">
              <a:lnSpc>
                <a:spcPct val="120000"/>
              </a:lnSpc>
              <a:spcBef>
                <a:spcPts val="0"/>
              </a:spcBef>
              <a:buNone/>
            </a:pPr>
            <a:r>
              <a:rPr lang="nl-NL" dirty="0"/>
              <a:t>Hard</a:t>
            </a:r>
          </a:p>
          <a:p>
            <a:pPr marL="0" indent="0">
              <a:lnSpc>
                <a:spcPct val="120000"/>
              </a:lnSpc>
              <a:spcBef>
                <a:spcPts val="0"/>
              </a:spcBef>
              <a:buNone/>
            </a:pPr>
            <a:r>
              <a:rPr lang="nl-NL" dirty="0"/>
              <a:t>Wacht 1 seconde</a:t>
            </a:r>
          </a:p>
          <a:p>
            <a:pPr marL="0" indent="0">
              <a:buNone/>
            </a:pPr>
            <a:endParaRPr lang="nl-NL" dirty="0"/>
          </a:p>
        </p:txBody>
      </p:sp>
      <p:sp>
        <p:nvSpPr>
          <p:cNvPr id="5" name="Tijdelijke aanduiding voor inhoud 4">
            <a:extLst>
              <a:ext uri="{FF2B5EF4-FFF2-40B4-BE49-F238E27FC236}">
                <a16:creationId xmlns:a16="http://schemas.microsoft.com/office/drawing/2014/main" id="{8E249D8F-1991-2748-9E86-21E56B949A87}"/>
              </a:ext>
            </a:extLst>
          </p:cNvPr>
          <p:cNvSpPr>
            <a:spLocks noGrp="1"/>
          </p:cNvSpPr>
          <p:nvPr>
            <p:ph sz="half" idx="2"/>
          </p:nvPr>
        </p:nvSpPr>
        <p:spPr>
          <a:xfrm>
            <a:off x="6172200" y="2316279"/>
            <a:ext cx="5181600" cy="4351338"/>
          </a:xfrm>
        </p:spPr>
        <p:txBody>
          <a:bodyPr>
            <a:normAutofit lnSpcReduction="10000"/>
          </a:bodyPr>
          <a:lstStyle/>
          <a:p>
            <a:pPr marL="0" indent="0">
              <a:buNone/>
            </a:pPr>
            <a:r>
              <a:rPr lang="nl-NL" dirty="0"/>
              <a:t>Rechterkant: Met de voeten</a:t>
            </a:r>
          </a:p>
          <a:p>
            <a:pPr marL="0" indent="0">
              <a:buNone/>
            </a:pPr>
            <a:endParaRPr lang="nl-NL" dirty="0"/>
          </a:p>
          <a:p>
            <a:pPr marL="0" indent="0">
              <a:buNone/>
            </a:pPr>
            <a:r>
              <a:rPr lang="nl-NL" dirty="0"/>
              <a:t>Herhaal 4 keer </a:t>
            </a:r>
          </a:p>
          <a:p>
            <a:pPr marL="0" indent="0">
              <a:buNone/>
            </a:pPr>
            <a:endParaRPr lang="nl-NL" dirty="0"/>
          </a:p>
          <a:p>
            <a:pPr marL="0" indent="0">
              <a:lnSpc>
                <a:spcPct val="120000"/>
              </a:lnSpc>
              <a:spcBef>
                <a:spcPts val="0"/>
              </a:spcBef>
              <a:buNone/>
            </a:pPr>
            <a:r>
              <a:rPr lang="nl-NL" dirty="0"/>
              <a:t>Hard zacht zacht</a:t>
            </a:r>
          </a:p>
          <a:p>
            <a:pPr marL="0" indent="0">
              <a:lnSpc>
                <a:spcPct val="120000"/>
              </a:lnSpc>
              <a:spcBef>
                <a:spcPts val="0"/>
              </a:spcBef>
              <a:buNone/>
            </a:pPr>
            <a:r>
              <a:rPr lang="nl-NL" dirty="0"/>
              <a:t>Hard zacht zacht</a:t>
            </a:r>
          </a:p>
          <a:p>
            <a:pPr marL="0" indent="0">
              <a:lnSpc>
                <a:spcPct val="120000"/>
              </a:lnSpc>
              <a:spcBef>
                <a:spcPts val="0"/>
              </a:spcBef>
              <a:buNone/>
            </a:pPr>
            <a:r>
              <a:rPr lang="nl-NL" dirty="0"/>
              <a:t>Hard zacht zacht</a:t>
            </a:r>
          </a:p>
          <a:p>
            <a:pPr marL="0" indent="0">
              <a:lnSpc>
                <a:spcPct val="120000"/>
              </a:lnSpc>
              <a:spcBef>
                <a:spcPts val="0"/>
              </a:spcBef>
              <a:buNone/>
            </a:pPr>
            <a:r>
              <a:rPr lang="nl-NL" dirty="0"/>
              <a:t>Hard</a:t>
            </a:r>
          </a:p>
          <a:p>
            <a:pPr marL="0" indent="0">
              <a:lnSpc>
                <a:spcPct val="120000"/>
              </a:lnSpc>
              <a:spcBef>
                <a:spcPts val="0"/>
              </a:spcBef>
              <a:buNone/>
            </a:pPr>
            <a:r>
              <a:rPr lang="nl-NL" dirty="0"/>
              <a:t>Wacht 1 seconde</a:t>
            </a:r>
          </a:p>
        </p:txBody>
      </p:sp>
      <p:sp>
        <p:nvSpPr>
          <p:cNvPr id="6" name="Tekstvak 5">
            <a:extLst>
              <a:ext uri="{FF2B5EF4-FFF2-40B4-BE49-F238E27FC236}">
                <a16:creationId xmlns:a16="http://schemas.microsoft.com/office/drawing/2014/main" id="{6398A693-B8DD-8046-9477-AAD8F2F2816B}"/>
              </a:ext>
            </a:extLst>
          </p:cNvPr>
          <p:cNvSpPr txBox="1"/>
          <p:nvPr/>
        </p:nvSpPr>
        <p:spPr>
          <a:xfrm>
            <a:off x="2564780" y="1494263"/>
            <a:ext cx="4951142" cy="646331"/>
          </a:xfrm>
          <a:prstGeom prst="rect">
            <a:avLst/>
          </a:prstGeom>
          <a:noFill/>
        </p:spPr>
        <p:txBody>
          <a:bodyPr wrap="square" rtlCol="0">
            <a:spAutoFit/>
          </a:bodyPr>
          <a:lstStyle/>
          <a:p>
            <a:pPr algn="ctr"/>
            <a:r>
              <a:rPr lang="nl-NL" sz="3600" dirty="0">
                <a:solidFill>
                  <a:srgbClr val="FF0000"/>
                </a:solidFill>
              </a:rPr>
              <a:t>ALS</a:t>
            </a:r>
            <a:r>
              <a:rPr lang="nl-NL" sz="3600" dirty="0"/>
              <a:t> ik ga staan </a:t>
            </a:r>
            <a:r>
              <a:rPr lang="nl-NL" sz="3600" dirty="0">
                <a:solidFill>
                  <a:srgbClr val="FF0000"/>
                </a:solidFill>
              </a:rPr>
              <a:t>DAN</a:t>
            </a:r>
          </a:p>
        </p:txBody>
      </p:sp>
      <p:sp>
        <p:nvSpPr>
          <p:cNvPr id="7" name="Afgeronde rechthoek 6">
            <a:extLst>
              <a:ext uri="{FF2B5EF4-FFF2-40B4-BE49-F238E27FC236}">
                <a16:creationId xmlns:a16="http://schemas.microsoft.com/office/drawing/2014/main" id="{D5EA3096-275F-504D-A516-F30464EDDD85}"/>
              </a:ext>
            </a:extLst>
          </p:cNvPr>
          <p:cNvSpPr/>
          <p:nvPr/>
        </p:nvSpPr>
        <p:spPr>
          <a:xfrm>
            <a:off x="8586439" y="156117"/>
            <a:ext cx="3434576" cy="73598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dirty="0"/>
              <a:t>Parallelisme</a:t>
            </a:r>
          </a:p>
        </p:txBody>
      </p:sp>
    </p:spTree>
    <p:extLst>
      <p:ext uri="{BB962C8B-B14F-4D97-AF65-F5344CB8AC3E}">
        <p14:creationId xmlns:p14="http://schemas.microsoft.com/office/powerpoint/2010/main" val="1695937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Rechte verbindingslijn 2">
            <a:extLst>
              <a:ext uri="{FF2B5EF4-FFF2-40B4-BE49-F238E27FC236}">
                <a16:creationId xmlns:a16="http://schemas.microsoft.com/office/drawing/2014/main" id="{0392408B-63C1-CC45-B1DA-BDE8C317C49F}"/>
              </a:ext>
            </a:extLst>
          </p:cNvPr>
          <p:cNvCxnSpPr/>
          <p:nvPr/>
        </p:nvCxnSpPr>
        <p:spPr>
          <a:xfrm>
            <a:off x="6049108" y="0"/>
            <a:ext cx="0" cy="6858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kstvak 3">
            <a:extLst>
              <a:ext uri="{FF2B5EF4-FFF2-40B4-BE49-F238E27FC236}">
                <a16:creationId xmlns:a16="http://schemas.microsoft.com/office/drawing/2014/main" id="{F786A8B8-171D-B640-8E21-C17A4F396233}"/>
              </a:ext>
            </a:extLst>
          </p:cNvPr>
          <p:cNvSpPr txBox="1"/>
          <p:nvPr/>
        </p:nvSpPr>
        <p:spPr>
          <a:xfrm>
            <a:off x="1019908" y="422030"/>
            <a:ext cx="4302396" cy="523220"/>
          </a:xfrm>
          <a:prstGeom prst="rect">
            <a:avLst/>
          </a:prstGeom>
          <a:noFill/>
        </p:spPr>
        <p:txBody>
          <a:bodyPr wrap="none" rtlCol="0">
            <a:spAutoFit/>
          </a:bodyPr>
          <a:lstStyle/>
          <a:p>
            <a:r>
              <a:rPr lang="nl-NL" sz="2800" dirty="0"/>
              <a:t>Apparaten zonder computer</a:t>
            </a:r>
          </a:p>
        </p:txBody>
      </p:sp>
      <p:sp>
        <p:nvSpPr>
          <p:cNvPr id="5" name="Tekstvak 4">
            <a:extLst>
              <a:ext uri="{FF2B5EF4-FFF2-40B4-BE49-F238E27FC236}">
                <a16:creationId xmlns:a16="http://schemas.microsoft.com/office/drawing/2014/main" id="{096A7022-F068-A54B-9740-D8992A435490}"/>
              </a:ext>
            </a:extLst>
          </p:cNvPr>
          <p:cNvSpPr txBox="1"/>
          <p:nvPr/>
        </p:nvSpPr>
        <p:spPr>
          <a:xfrm>
            <a:off x="6981093" y="422030"/>
            <a:ext cx="4508735" cy="523220"/>
          </a:xfrm>
          <a:prstGeom prst="rect">
            <a:avLst/>
          </a:prstGeom>
          <a:noFill/>
        </p:spPr>
        <p:txBody>
          <a:bodyPr wrap="none" rtlCol="0">
            <a:spAutoFit/>
          </a:bodyPr>
          <a:lstStyle/>
          <a:p>
            <a:r>
              <a:rPr lang="nl-NL" sz="2800" dirty="0"/>
              <a:t>Apparaten met een computer</a:t>
            </a:r>
          </a:p>
        </p:txBody>
      </p:sp>
    </p:spTree>
    <p:extLst>
      <p:ext uri="{BB962C8B-B14F-4D97-AF65-F5344CB8AC3E}">
        <p14:creationId xmlns:p14="http://schemas.microsoft.com/office/powerpoint/2010/main" val="2834809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CDFC97-3656-644A-A6A5-5702ED80014B}"/>
              </a:ext>
            </a:extLst>
          </p:cNvPr>
          <p:cNvSpPr>
            <a:spLocks noGrp="1"/>
          </p:cNvSpPr>
          <p:nvPr>
            <p:ph type="title"/>
          </p:nvPr>
        </p:nvSpPr>
        <p:spPr/>
        <p:txBody>
          <a:bodyPr/>
          <a:lstStyle/>
          <a:p>
            <a:r>
              <a:rPr lang="nl-NL" dirty="0"/>
              <a:t>Verwerkingsopdracht</a:t>
            </a:r>
          </a:p>
        </p:txBody>
      </p:sp>
      <p:sp>
        <p:nvSpPr>
          <p:cNvPr id="5" name="Tijdelijke aanduiding voor inhoud 3">
            <a:extLst>
              <a:ext uri="{FF2B5EF4-FFF2-40B4-BE49-F238E27FC236}">
                <a16:creationId xmlns:a16="http://schemas.microsoft.com/office/drawing/2014/main" id="{EFEF67D4-A50C-EA4C-BAE9-4A507AEF689D}"/>
              </a:ext>
            </a:extLst>
          </p:cNvPr>
          <p:cNvSpPr>
            <a:spLocks noGrp="1"/>
          </p:cNvSpPr>
          <p:nvPr>
            <p:ph sz="half" idx="1"/>
          </p:nvPr>
        </p:nvSpPr>
        <p:spPr>
          <a:xfrm>
            <a:off x="838200" y="2316279"/>
            <a:ext cx="5181600" cy="4351338"/>
          </a:xfrm>
        </p:spPr>
        <p:txBody>
          <a:bodyPr>
            <a:normAutofit lnSpcReduction="10000"/>
          </a:bodyPr>
          <a:lstStyle/>
          <a:p>
            <a:pPr marL="0" indent="0">
              <a:buNone/>
            </a:pPr>
            <a:r>
              <a:rPr lang="nl-NL" dirty="0"/>
              <a:t>Met de handen</a:t>
            </a:r>
          </a:p>
          <a:p>
            <a:pPr marL="0" indent="0">
              <a:buNone/>
            </a:pPr>
            <a:endParaRPr lang="nl-NL" dirty="0"/>
          </a:p>
          <a:p>
            <a:pPr marL="0" indent="0">
              <a:buNone/>
            </a:pPr>
            <a:r>
              <a:rPr lang="nl-NL" dirty="0"/>
              <a:t>Herhaal 4 keer </a:t>
            </a:r>
          </a:p>
          <a:p>
            <a:pPr marL="0" indent="0">
              <a:buNone/>
            </a:pPr>
            <a:endParaRPr lang="nl-NL" dirty="0"/>
          </a:p>
          <a:p>
            <a:pPr marL="0" indent="0">
              <a:lnSpc>
                <a:spcPct val="120000"/>
              </a:lnSpc>
              <a:spcBef>
                <a:spcPts val="0"/>
              </a:spcBef>
              <a:buNone/>
            </a:pPr>
            <a:r>
              <a:rPr lang="nl-NL" dirty="0"/>
              <a:t>Hard zacht zacht</a:t>
            </a:r>
          </a:p>
          <a:p>
            <a:pPr marL="0" indent="0">
              <a:lnSpc>
                <a:spcPct val="120000"/>
              </a:lnSpc>
              <a:spcBef>
                <a:spcPts val="0"/>
              </a:spcBef>
              <a:buNone/>
            </a:pPr>
            <a:r>
              <a:rPr lang="nl-NL" dirty="0"/>
              <a:t>Hard zacht zacht</a:t>
            </a:r>
          </a:p>
          <a:p>
            <a:pPr marL="0" indent="0">
              <a:lnSpc>
                <a:spcPct val="120000"/>
              </a:lnSpc>
              <a:spcBef>
                <a:spcPts val="0"/>
              </a:spcBef>
              <a:buNone/>
            </a:pPr>
            <a:r>
              <a:rPr lang="nl-NL" dirty="0"/>
              <a:t>Hard zacht zacht</a:t>
            </a:r>
          </a:p>
          <a:p>
            <a:pPr marL="0" indent="0">
              <a:lnSpc>
                <a:spcPct val="120000"/>
              </a:lnSpc>
              <a:spcBef>
                <a:spcPts val="0"/>
              </a:spcBef>
              <a:buNone/>
            </a:pPr>
            <a:r>
              <a:rPr lang="nl-NL" dirty="0"/>
              <a:t>Hard</a:t>
            </a:r>
          </a:p>
          <a:p>
            <a:pPr marL="0" indent="0">
              <a:lnSpc>
                <a:spcPct val="120000"/>
              </a:lnSpc>
              <a:spcBef>
                <a:spcPts val="0"/>
              </a:spcBef>
              <a:buNone/>
            </a:pPr>
            <a:r>
              <a:rPr lang="nl-NL" dirty="0"/>
              <a:t>Wacht 1 seconde</a:t>
            </a:r>
          </a:p>
          <a:p>
            <a:pPr marL="0" indent="0">
              <a:buNone/>
            </a:pPr>
            <a:endParaRPr lang="nl-NL" dirty="0"/>
          </a:p>
        </p:txBody>
      </p:sp>
      <p:sp>
        <p:nvSpPr>
          <p:cNvPr id="6" name="Tijdelijke aanduiding voor inhoud 4">
            <a:extLst>
              <a:ext uri="{FF2B5EF4-FFF2-40B4-BE49-F238E27FC236}">
                <a16:creationId xmlns:a16="http://schemas.microsoft.com/office/drawing/2014/main" id="{0DEEC7D7-25FC-AE46-9D7D-A1AF9A439236}"/>
              </a:ext>
            </a:extLst>
          </p:cNvPr>
          <p:cNvSpPr>
            <a:spLocks noGrp="1"/>
          </p:cNvSpPr>
          <p:nvPr>
            <p:ph sz="half" idx="2"/>
          </p:nvPr>
        </p:nvSpPr>
        <p:spPr>
          <a:xfrm>
            <a:off x="6172200" y="2316279"/>
            <a:ext cx="5181600" cy="4351338"/>
          </a:xfrm>
        </p:spPr>
        <p:txBody>
          <a:bodyPr>
            <a:normAutofit lnSpcReduction="10000"/>
          </a:bodyPr>
          <a:lstStyle/>
          <a:p>
            <a:pPr marL="0" indent="0">
              <a:buNone/>
            </a:pPr>
            <a:r>
              <a:rPr lang="nl-NL" dirty="0"/>
              <a:t>Met de voeten</a:t>
            </a:r>
          </a:p>
          <a:p>
            <a:pPr marL="0" indent="0">
              <a:buNone/>
            </a:pPr>
            <a:endParaRPr lang="nl-NL" dirty="0"/>
          </a:p>
          <a:p>
            <a:pPr marL="0" indent="0">
              <a:buNone/>
            </a:pPr>
            <a:r>
              <a:rPr lang="nl-NL" dirty="0"/>
              <a:t>Herhaal 4 keer </a:t>
            </a:r>
          </a:p>
          <a:p>
            <a:pPr marL="0" indent="0">
              <a:buNone/>
            </a:pPr>
            <a:endParaRPr lang="nl-NL" dirty="0"/>
          </a:p>
          <a:p>
            <a:pPr marL="0" indent="0">
              <a:lnSpc>
                <a:spcPct val="120000"/>
              </a:lnSpc>
              <a:spcBef>
                <a:spcPts val="0"/>
              </a:spcBef>
              <a:buNone/>
            </a:pPr>
            <a:r>
              <a:rPr lang="nl-NL" dirty="0"/>
              <a:t>Hard zacht zacht</a:t>
            </a:r>
          </a:p>
          <a:p>
            <a:pPr marL="0" indent="0">
              <a:lnSpc>
                <a:spcPct val="120000"/>
              </a:lnSpc>
              <a:spcBef>
                <a:spcPts val="0"/>
              </a:spcBef>
              <a:buNone/>
            </a:pPr>
            <a:r>
              <a:rPr lang="nl-NL" dirty="0"/>
              <a:t>Hard zacht zacht</a:t>
            </a:r>
          </a:p>
          <a:p>
            <a:pPr marL="0" indent="0">
              <a:lnSpc>
                <a:spcPct val="120000"/>
              </a:lnSpc>
              <a:spcBef>
                <a:spcPts val="0"/>
              </a:spcBef>
              <a:buNone/>
            </a:pPr>
            <a:r>
              <a:rPr lang="nl-NL" dirty="0"/>
              <a:t>Hard zacht zacht</a:t>
            </a:r>
          </a:p>
          <a:p>
            <a:pPr marL="0" indent="0">
              <a:lnSpc>
                <a:spcPct val="120000"/>
              </a:lnSpc>
              <a:spcBef>
                <a:spcPts val="0"/>
              </a:spcBef>
              <a:buNone/>
            </a:pPr>
            <a:r>
              <a:rPr lang="nl-NL" dirty="0"/>
              <a:t>Hard</a:t>
            </a:r>
          </a:p>
          <a:p>
            <a:pPr marL="0" indent="0">
              <a:lnSpc>
                <a:spcPct val="120000"/>
              </a:lnSpc>
              <a:spcBef>
                <a:spcPts val="0"/>
              </a:spcBef>
              <a:buNone/>
            </a:pPr>
            <a:r>
              <a:rPr lang="nl-NL" dirty="0"/>
              <a:t>Wacht 1 seconde</a:t>
            </a:r>
          </a:p>
        </p:txBody>
      </p:sp>
      <p:sp>
        <p:nvSpPr>
          <p:cNvPr id="7" name="Tekstvak 6">
            <a:extLst>
              <a:ext uri="{FF2B5EF4-FFF2-40B4-BE49-F238E27FC236}">
                <a16:creationId xmlns:a16="http://schemas.microsoft.com/office/drawing/2014/main" id="{01F497CB-B7C6-F74F-B2D2-F4BA6EA2C6A1}"/>
              </a:ext>
            </a:extLst>
          </p:cNvPr>
          <p:cNvSpPr txBox="1"/>
          <p:nvPr/>
        </p:nvSpPr>
        <p:spPr>
          <a:xfrm>
            <a:off x="2564780" y="1494263"/>
            <a:ext cx="4951142" cy="646331"/>
          </a:xfrm>
          <a:prstGeom prst="rect">
            <a:avLst/>
          </a:prstGeom>
          <a:noFill/>
        </p:spPr>
        <p:txBody>
          <a:bodyPr wrap="square" rtlCol="0">
            <a:spAutoFit/>
          </a:bodyPr>
          <a:lstStyle/>
          <a:p>
            <a:pPr algn="ctr"/>
            <a:r>
              <a:rPr lang="nl-NL" sz="3600" dirty="0">
                <a:solidFill>
                  <a:srgbClr val="FF0000"/>
                </a:solidFill>
              </a:rPr>
              <a:t>ALS</a:t>
            </a:r>
            <a:r>
              <a:rPr lang="nl-NL" sz="3600" dirty="0"/>
              <a:t> ik ga staan </a:t>
            </a:r>
            <a:r>
              <a:rPr lang="nl-NL" sz="3600" dirty="0">
                <a:solidFill>
                  <a:srgbClr val="FF0000"/>
                </a:solidFill>
              </a:rPr>
              <a:t>DAN</a:t>
            </a:r>
          </a:p>
        </p:txBody>
      </p:sp>
      <p:sp>
        <p:nvSpPr>
          <p:cNvPr id="8" name="Kubus 7">
            <a:extLst>
              <a:ext uri="{FF2B5EF4-FFF2-40B4-BE49-F238E27FC236}">
                <a16:creationId xmlns:a16="http://schemas.microsoft.com/office/drawing/2014/main" id="{955E6044-9F38-BC4D-8A03-5B980F9692D9}"/>
              </a:ext>
            </a:extLst>
          </p:cNvPr>
          <p:cNvSpPr/>
          <p:nvPr/>
        </p:nvSpPr>
        <p:spPr>
          <a:xfrm>
            <a:off x="618894" y="3813718"/>
            <a:ext cx="3306337" cy="2853900"/>
          </a:xfrm>
          <a:prstGeom prst="cub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5400" dirty="0"/>
              <a:t>Ritme Klappen</a:t>
            </a:r>
          </a:p>
        </p:txBody>
      </p:sp>
      <p:sp>
        <p:nvSpPr>
          <p:cNvPr id="9" name="Kubus 8">
            <a:extLst>
              <a:ext uri="{FF2B5EF4-FFF2-40B4-BE49-F238E27FC236}">
                <a16:creationId xmlns:a16="http://schemas.microsoft.com/office/drawing/2014/main" id="{E87C74A4-22E3-BC41-A573-52FAEFF4D679}"/>
              </a:ext>
            </a:extLst>
          </p:cNvPr>
          <p:cNvSpPr/>
          <p:nvPr/>
        </p:nvSpPr>
        <p:spPr>
          <a:xfrm>
            <a:off x="6019800" y="3683761"/>
            <a:ext cx="3306337" cy="2853900"/>
          </a:xfrm>
          <a:prstGeom prst="cub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5400" dirty="0"/>
              <a:t>Ritme Klappen</a:t>
            </a:r>
          </a:p>
        </p:txBody>
      </p:sp>
      <p:sp>
        <p:nvSpPr>
          <p:cNvPr id="10" name="Afgeronde rechthoek 9">
            <a:extLst>
              <a:ext uri="{FF2B5EF4-FFF2-40B4-BE49-F238E27FC236}">
                <a16:creationId xmlns:a16="http://schemas.microsoft.com/office/drawing/2014/main" id="{54918728-F798-C14A-AD69-AB0C518D38D9}"/>
              </a:ext>
            </a:extLst>
          </p:cNvPr>
          <p:cNvSpPr/>
          <p:nvPr/>
        </p:nvSpPr>
        <p:spPr>
          <a:xfrm>
            <a:off x="8586439" y="156117"/>
            <a:ext cx="3434576" cy="73598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dirty="0"/>
              <a:t>Functie</a:t>
            </a:r>
          </a:p>
        </p:txBody>
      </p:sp>
    </p:spTree>
    <p:extLst>
      <p:ext uri="{BB962C8B-B14F-4D97-AF65-F5344CB8AC3E}">
        <p14:creationId xmlns:p14="http://schemas.microsoft.com/office/powerpoint/2010/main" val="283224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98276F-2ED8-184F-895F-D39378AD6C30}"/>
              </a:ext>
            </a:extLst>
          </p:cNvPr>
          <p:cNvSpPr>
            <a:spLocks noGrp="1"/>
          </p:cNvSpPr>
          <p:nvPr>
            <p:ph type="title"/>
          </p:nvPr>
        </p:nvSpPr>
        <p:spPr/>
        <p:txBody>
          <a:bodyPr/>
          <a:lstStyle/>
          <a:p>
            <a:r>
              <a:rPr lang="nl-NL" dirty="0"/>
              <a:t>Doelen voor les 2</a:t>
            </a:r>
          </a:p>
        </p:txBody>
      </p:sp>
      <p:sp>
        <p:nvSpPr>
          <p:cNvPr id="3" name="Tijdelijke aanduiding voor inhoud 2">
            <a:extLst>
              <a:ext uri="{FF2B5EF4-FFF2-40B4-BE49-F238E27FC236}">
                <a16:creationId xmlns:a16="http://schemas.microsoft.com/office/drawing/2014/main" id="{BCE0172B-356D-FF4B-9855-D34AD81FE319}"/>
              </a:ext>
            </a:extLst>
          </p:cNvPr>
          <p:cNvSpPr>
            <a:spLocks noGrp="1"/>
          </p:cNvSpPr>
          <p:nvPr>
            <p:ph idx="1"/>
          </p:nvPr>
        </p:nvSpPr>
        <p:spPr/>
        <p:txBody>
          <a:bodyPr/>
          <a:lstStyle/>
          <a:p>
            <a:pPr marL="0" indent="0">
              <a:buNone/>
            </a:pPr>
            <a:r>
              <a:rPr lang="nl-NL" dirty="0"/>
              <a:t>Aan het einde van de les:</a:t>
            </a:r>
          </a:p>
          <a:p>
            <a:r>
              <a:rPr lang="nl-NL" dirty="0"/>
              <a:t>Heb je ervaren hoe de input, verwerking en output van een apparaat samenwerken. </a:t>
            </a:r>
          </a:p>
          <a:p>
            <a:r>
              <a:rPr lang="nl-NL" dirty="0"/>
              <a:t>Heb je regels opgesteld om een apparaat steeds slimmer te maken. </a:t>
            </a:r>
          </a:p>
          <a:p>
            <a:r>
              <a:rPr lang="nl-NL" dirty="0"/>
              <a:t>Kun je de verschillende onderdelen van de programmeeromgeving van de </a:t>
            </a:r>
            <a:r>
              <a:rPr lang="nl-NL" dirty="0" err="1"/>
              <a:t>Microbit</a:t>
            </a:r>
            <a:r>
              <a:rPr lang="nl-NL" dirty="0"/>
              <a:t> benoemen</a:t>
            </a:r>
          </a:p>
          <a:p>
            <a:r>
              <a:rPr lang="nl-NL" dirty="0"/>
              <a:t>Heb je programmeerblokken uit de Basis en Invoer gebruikt</a:t>
            </a:r>
          </a:p>
          <a:p>
            <a:r>
              <a:rPr lang="nl-NL" dirty="0"/>
              <a:t>Heb je kleine programmeerprobleempjes opgelost. </a:t>
            </a:r>
          </a:p>
          <a:p>
            <a:r>
              <a:rPr lang="nl-NL" dirty="0"/>
              <a:t>Kun je een programmaatje op de </a:t>
            </a:r>
            <a:r>
              <a:rPr lang="nl-NL" dirty="0" err="1"/>
              <a:t>microbit</a:t>
            </a:r>
            <a:r>
              <a:rPr lang="nl-NL" dirty="0"/>
              <a:t> zetten</a:t>
            </a:r>
          </a:p>
          <a:p>
            <a:endParaRPr lang="nl-NL" dirty="0"/>
          </a:p>
        </p:txBody>
      </p:sp>
    </p:spTree>
    <p:extLst>
      <p:ext uri="{BB962C8B-B14F-4D97-AF65-F5344CB8AC3E}">
        <p14:creationId xmlns:p14="http://schemas.microsoft.com/office/powerpoint/2010/main" val="3747408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04C7AB5B-3413-6E4E-8263-96230722088C}"/>
              </a:ext>
            </a:extLst>
          </p:cNvPr>
          <p:cNvPicPr>
            <a:picLocks noChangeAspect="1"/>
          </p:cNvPicPr>
          <p:nvPr/>
        </p:nvPicPr>
        <p:blipFill>
          <a:blip r:embed="rId3"/>
          <a:stretch>
            <a:fillRect/>
          </a:stretch>
        </p:blipFill>
        <p:spPr>
          <a:xfrm>
            <a:off x="5183569" y="2356699"/>
            <a:ext cx="1917976" cy="1917976"/>
          </a:xfrm>
          <a:prstGeom prst="rect">
            <a:avLst/>
          </a:prstGeom>
        </p:spPr>
      </p:pic>
      <p:pic>
        <p:nvPicPr>
          <p:cNvPr id="16" name="Afbeelding 15">
            <a:extLst>
              <a:ext uri="{FF2B5EF4-FFF2-40B4-BE49-F238E27FC236}">
                <a16:creationId xmlns:a16="http://schemas.microsoft.com/office/drawing/2014/main" id="{557468C3-1F6A-AC49-826E-D4BC5064AABD}"/>
              </a:ext>
            </a:extLst>
          </p:cNvPr>
          <p:cNvPicPr>
            <a:picLocks noChangeAspect="1"/>
          </p:cNvPicPr>
          <p:nvPr/>
        </p:nvPicPr>
        <p:blipFill>
          <a:blip r:embed="rId4"/>
          <a:stretch>
            <a:fillRect/>
          </a:stretch>
        </p:blipFill>
        <p:spPr>
          <a:xfrm>
            <a:off x="1393768" y="2361385"/>
            <a:ext cx="1716988" cy="1716988"/>
          </a:xfrm>
          <a:prstGeom prst="rect">
            <a:avLst/>
          </a:prstGeom>
        </p:spPr>
      </p:pic>
      <p:pic>
        <p:nvPicPr>
          <p:cNvPr id="17" name="Afbeelding 16">
            <a:extLst>
              <a:ext uri="{FF2B5EF4-FFF2-40B4-BE49-F238E27FC236}">
                <a16:creationId xmlns:a16="http://schemas.microsoft.com/office/drawing/2014/main" id="{EE94D5C4-0773-AF42-BCC2-14B621B0E3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68852" y="2029780"/>
            <a:ext cx="2048593" cy="2048593"/>
          </a:xfrm>
          <a:prstGeom prst="rect">
            <a:avLst/>
          </a:prstGeom>
        </p:spPr>
      </p:pic>
      <p:cxnSp>
        <p:nvCxnSpPr>
          <p:cNvPr id="18" name="Rechte verbindingslijn 17">
            <a:extLst>
              <a:ext uri="{FF2B5EF4-FFF2-40B4-BE49-F238E27FC236}">
                <a16:creationId xmlns:a16="http://schemas.microsoft.com/office/drawing/2014/main" id="{DC59B9BF-9944-FF4C-8121-5E3553C286F8}"/>
              </a:ext>
            </a:extLst>
          </p:cNvPr>
          <p:cNvCxnSpPr>
            <a:cxnSpLocks/>
          </p:cNvCxnSpPr>
          <p:nvPr/>
        </p:nvCxnSpPr>
        <p:spPr>
          <a:xfrm flipH="1">
            <a:off x="4179532" y="0"/>
            <a:ext cx="15534" cy="6858000"/>
          </a:xfrm>
          <a:prstGeom prst="line">
            <a:avLst/>
          </a:prstGeom>
          <a:ln w="63500"/>
        </p:spPr>
        <p:style>
          <a:lnRef idx="1">
            <a:schemeClr val="dk1"/>
          </a:lnRef>
          <a:fillRef idx="0">
            <a:schemeClr val="dk1"/>
          </a:fillRef>
          <a:effectRef idx="0">
            <a:schemeClr val="dk1"/>
          </a:effectRef>
          <a:fontRef idx="minor">
            <a:schemeClr val="tx1"/>
          </a:fontRef>
        </p:style>
      </p:cxnSp>
      <p:sp>
        <p:nvSpPr>
          <p:cNvPr id="2" name="Tekstvak 1">
            <a:extLst>
              <a:ext uri="{FF2B5EF4-FFF2-40B4-BE49-F238E27FC236}">
                <a16:creationId xmlns:a16="http://schemas.microsoft.com/office/drawing/2014/main" id="{90B7B847-A513-EC41-96B1-4EF60DB0AE9B}"/>
              </a:ext>
            </a:extLst>
          </p:cNvPr>
          <p:cNvSpPr txBox="1"/>
          <p:nvPr/>
        </p:nvSpPr>
        <p:spPr>
          <a:xfrm>
            <a:off x="1393768" y="4630637"/>
            <a:ext cx="1704697" cy="523220"/>
          </a:xfrm>
          <a:prstGeom prst="rect">
            <a:avLst/>
          </a:prstGeom>
          <a:noFill/>
        </p:spPr>
        <p:txBody>
          <a:bodyPr wrap="none" rtlCol="0">
            <a:spAutoFit/>
          </a:bodyPr>
          <a:lstStyle/>
          <a:p>
            <a:r>
              <a:rPr lang="nl-NL" sz="2800" dirty="0"/>
              <a:t>Onderweg</a:t>
            </a:r>
          </a:p>
        </p:txBody>
      </p:sp>
      <p:sp>
        <p:nvSpPr>
          <p:cNvPr id="4" name="Tekstvak 3">
            <a:extLst>
              <a:ext uri="{FF2B5EF4-FFF2-40B4-BE49-F238E27FC236}">
                <a16:creationId xmlns:a16="http://schemas.microsoft.com/office/drawing/2014/main" id="{F184C26D-4A63-664E-B1ED-6A1333888FE4}"/>
              </a:ext>
            </a:extLst>
          </p:cNvPr>
          <p:cNvSpPr txBox="1"/>
          <p:nvPr/>
        </p:nvSpPr>
        <p:spPr>
          <a:xfrm>
            <a:off x="9216494" y="4630637"/>
            <a:ext cx="1553310" cy="523220"/>
          </a:xfrm>
          <a:prstGeom prst="rect">
            <a:avLst/>
          </a:prstGeom>
          <a:noFill/>
        </p:spPr>
        <p:txBody>
          <a:bodyPr wrap="none" rtlCol="0">
            <a:spAutoFit/>
          </a:bodyPr>
          <a:lstStyle/>
          <a:p>
            <a:r>
              <a:rPr lang="nl-NL" sz="2800" dirty="0"/>
              <a:t>Winkelen</a:t>
            </a:r>
          </a:p>
        </p:txBody>
      </p:sp>
      <p:sp>
        <p:nvSpPr>
          <p:cNvPr id="5" name="Tekstvak 4">
            <a:extLst>
              <a:ext uri="{FF2B5EF4-FFF2-40B4-BE49-F238E27FC236}">
                <a16:creationId xmlns:a16="http://schemas.microsoft.com/office/drawing/2014/main" id="{C5CD7DA9-E20F-B540-8760-A0458538A2CC}"/>
              </a:ext>
            </a:extLst>
          </p:cNvPr>
          <p:cNvSpPr txBox="1"/>
          <p:nvPr/>
        </p:nvSpPr>
        <p:spPr>
          <a:xfrm>
            <a:off x="5276133" y="4630637"/>
            <a:ext cx="1732847" cy="523220"/>
          </a:xfrm>
          <a:prstGeom prst="rect">
            <a:avLst/>
          </a:prstGeom>
          <a:noFill/>
        </p:spPr>
        <p:txBody>
          <a:bodyPr wrap="none" rtlCol="0">
            <a:spAutoFit/>
          </a:bodyPr>
          <a:lstStyle/>
          <a:p>
            <a:r>
              <a:rPr lang="nl-NL" sz="2800" dirty="0"/>
              <a:t>Ziekenhuis</a:t>
            </a:r>
          </a:p>
        </p:txBody>
      </p:sp>
      <p:cxnSp>
        <p:nvCxnSpPr>
          <p:cNvPr id="12" name="Rechte verbindingslijn 11">
            <a:extLst>
              <a:ext uri="{FF2B5EF4-FFF2-40B4-BE49-F238E27FC236}">
                <a16:creationId xmlns:a16="http://schemas.microsoft.com/office/drawing/2014/main" id="{FA4CF107-DADC-7849-8B3E-4D0C2E7384F4}"/>
              </a:ext>
            </a:extLst>
          </p:cNvPr>
          <p:cNvCxnSpPr>
            <a:cxnSpLocks/>
          </p:cNvCxnSpPr>
          <p:nvPr/>
        </p:nvCxnSpPr>
        <p:spPr>
          <a:xfrm flipH="1">
            <a:off x="7794343" y="0"/>
            <a:ext cx="15534" cy="6858000"/>
          </a:xfrm>
          <a:prstGeom prst="line">
            <a:avLst/>
          </a:prstGeom>
          <a:ln w="635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2262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8C967CC-2D8A-AF4D-9C7B-B48F0B7C8A00}"/>
              </a:ext>
            </a:extLst>
          </p:cNvPr>
          <p:cNvPicPr>
            <a:picLocks noChangeAspect="1"/>
          </p:cNvPicPr>
          <p:nvPr/>
        </p:nvPicPr>
        <p:blipFill>
          <a:blip r:embed="rId3"/>
          <a:stretch>
            <a:fillRect/>
          </a:stretch>
        </p:blipFill>
        <p:spPr>
          <a:xfrm>
            <a:off x="2171700" y="381000"/>
            <a:ext cx="7848600" cy="5588000"/>
          </a:xfrm>
          <a:prstGeom prst="rect">
            <a:avLst/>
          </a:prstGeom>
        </p:spPr>
      </p:pic>
      <p:sp>
        <p:nvSpPr>
          <p:cNvPr id="4" name="Tekstvak 3">
            <a:extLst>
              <a:ext uri="{FF2B5EF4-FFF2-40B4-BE49-F238E27FC236}">
                <a16:creationId xmlns:a16="http://schemas.microsoft.com/office/drawing/2014/main" id="{36DA9D6A-1339-064A-91BD-4FDA8F2B2AC9}"/>
              </a:ext>
            </a:extLst>
          </p:cNvPr>
          <p:cNvSpPr txBox="1"/>
          <p:nvPr/>
        </p:nvSpPr>
        <p:spPr>
          <a:xfrm>
            <a:off x="2567516" y="6206066"/>
            <a:ext cx="7056967" cy="461665"/>
          </a:xfrm>
          <a:prstGeom prst="rect">
            <a:avLst/>
          </a:prstGeom>
          <a:noFill/>
        </p:spPr>
        <p:txBody>
          <a:bodyPr wrap="square" rtlCol="0">
            <a:spAutoFit/>
          </a:bodyPr>
          <a:lstStyle/>
          <a:p>
            <a:r>
              <a:rPr lang="nl-NL" sz="2400" dirty="0">
                <a:hlinkClick r:id="rId4"/>
              </a:rPr>
              <a:t>https://www.youtube.com/watch?v=SHvYDPWOVYY</a:t>
            </a:r>
            <a:r>
              <a:rPr lang="nl-NL" sz="2400" dirty="0"/>
              <a:t>  </a:t>
            </a:r>
          </a:p>
        </p:txBody>
      </p:sp>
    </p:spTree>
    <p:extLst>
      <p:ext uri="{BB962C8B-B14F-4D97-AF65-F5344CB8AC3E}">
        <p14:creationId xmlns:p14="http://schemas.microsoft.com/office/powerpoint/2010/main" val="3228469192"/>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30152</TotalTime>
  <Words>2454</Words>
  <Application>Microsoft Macintosh PowerPoint</Application>
  <PresentationFormat>Breedbeeld</PresentationFormat>
  <Paragraphs>426</Paragraphs>
  <Slides>60</Slides>
  <Notes>37</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60</vt:i4>
      </vt:variant>
    </vt:vector>
  </HeadingPairs>
  <TitlesOfParts>
    <vt:vector size="64" baseType="lpstr">
      <vt:lpstr>Arial</vt:lpstr>
      <vt:lpstr>Calibri</vt:lpstr>
      <vt:lpstr>Calibri Light</vt:lpstr>
      <vt:lpstr>Kantoorthema</vt:lpstr>
      <vt:lpstr>Apparaten programmeren</vt:lpstr>
      <vt:lpstr>Wat gaan we doen</vt:lpstr>
      <vt:lpstr>Wat hebben we geleerd in les 1?</vt:lpstr>
      <vt:lpstr>PowerPoint-presentatie</vt:lpstr>
      <vt:lpstr>Opdracht</vt:lpstr>
      <vt:lpstr>PowerPoint-presentatie</vt:lpstr>
      <vt:lpstr>Doelen voor les 2</vt:lpstr>
      <vt:lpstr>PowerPoint-presentatie</vt:lpstr>
      <vt:lpstr>PowerPoint-presentatie</vt:lpstr>
      <vt:lpstr>PowerPoint-presentatie</vt:lpstr>
      <vt:lpstr>Unplugged programmeren</vt:lpstr>
      <vt:lpstr>Opdracht 1 - spelers</vt:lpstr>
      <vt:lpstr>Opdracht 1 - klaarzetten</vt:lpstr>
      <vt:lpstr>Opdracht 1 - Lezen</vt:lpstr>
      <vt:lpstr>Opdracht 1 - uitvoeren</vt:lpstr>
      <vt:lpstr>Opdracht 1 – korte nabespreking</vt:lpstr>
      <vt:lpstr>Opdracht 2 – auto’s tellen</vt:lpstr>
      <vt:lpstr>Opdracht 2 - Klaarzetten</vt:lpstr>
      <vt:lpstr>Opdracht 2 - uitvoeren</vt:lpstr>
      <vt:lpstr>Opdracht 2 – korte nabespreking</vt:lpstr>
      <vt:lpstr>Opdracht 3 - lezen</vt:lpstr>
      <vt:lpstr>Opdracht 3 - uitvoeren</vt:lpstr>
      <vt:lpstr>Opdracht 3 – korte nabespreking</vt:lpstr>
      <vt:lpstr>Opdracht 4 – open of dicht?</vt:lpstr>
      <vt:lpstr>Opdracht 4 – Opdrachtkaart bedenken</vt:lpstr>
      <vt:lpstr>Opdracht 4 – korte nabespreking</vt:lpstr>
      <vt:lpstr>Opdracht 4: Welke optie kies je?</vt:lpstr>
      <vt:lpstr>Opdracht 5 - sensoren</vt:lpstr>
      <vt:lpstr>Opdracht 5 - klaarzetten</vt:lpstr>
      <vt:lpstr>Opdracht 5 - lezen</vt:lpstr>
      <vt:lpstr>Opdracht 5 - uitvoeren</vt:lpstr>
      <vt:lpstr>Opdracht 6 – sensoren plagen</vt:lpstr>
      <vt:lpstr>Opdracht 6 – Opdrachtkaart bedenken</vt:lpstr>
      <vt:lpstr>Opdracht 6: Welke optie kies je?</vt:lpstr>
      <vt:lpstr>Korte nabespreking</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Microbit programmeren</vt:lpstr>
      <vt:lpstr>Uitleg microbitomgeving</vt:lpstr>
      <vt:lpstr>Microbit programmeren</vt:lpstr>
      <vt:lpstr>Afsluiting</vt:lpstr>
      <vt:lpstr>Opdracht 1</vt:lpstr>
      <vt:lpstr>Opdracht 2</vt:lpstr>
      <vt:lpstr>Wat hoort bij wat?</vt:lpstr>
      <vt:lpstr>Verwerking</vt:lpstr>
      <vt:lpstr>Ritme klappen</vt:lpstr>
      <vt:lpstr>Verwerkingsopdracht</vt:lpstr>
      <vt:lpstr>Verwerkingsopdracht</vt:lpstr>
      <vt:lpstr>Verwerkingsopdracht</vt:lpstr>
      <vt:lpstr>Verwerkingsopdracht</vt:lpstr>
      <vt:lpstr>Verwerkingsopdracht</vt:lpstr>
      <vt:lpstr>Verwerkingsopdracht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Gerard Dummer</dc:creator>
  <cp:lastModifiedBy>Gerard Dummer</cp:lastModifiedBy>
  <cp:revision>77</cp:revision>
  <dcterms:created xsi:type="dcterms:W3CDTF">2019-03-28T13:07:57Z</dcterms:created>
  <dcterms:modified xsi:type="dcterms:W3CDTF">2019-05-13T09:41:46Z</dcterms:modified>
</cp:coreProperties>
</file>